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tags/tag5.xml" ContentType="application/vnd.openxmlformats-officedocument.presentationml.tags+xml"/>
  <Override PartName="/ppt/notesSlides/notesSlide43.xml" ContentType="application/vnd.openxmlformats-officedocument.presentationml.notesSlide+xml"/>
  <Override PartName="/ppt/tags/tag6.xml" ContentType="application/vnd.openxmlformats-officedocument.presentationml.tags+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tags/tag9.xml" ContentType="application/vnd.openxmlformats-officedocument.presentationml.tags+xml"/>
  <Override PartName="/ppt/notesSlides/notesSlide47.xml" ContentType="application/vnd.openxmlformats-officedocument.presentationml.notesSlide+xml"/>
  <Override PartName="/ppt/tags/tag10.xml" ContentType="application/vnd.openxmlformats-officedocument.presentationml.tags+xml"/>
  <Override PartName="/ppt/notesSlides/notesSlide48.xml" ContentType="application/vnd.openxmlformats-officedocument.presentationml.notesSlide+xml"/>
  <Override PartName="/ppt/tags/tag11.xml" ContentType="application/vnd.openxmlformats-officedocument.presentationml.tags+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tags/tag13.xml" ContentType="application/vnd.openxmlformats-officedocument.presentationml.tags+xml"/>
  <Override PartName="/ppt/notesSlides/notesSlide51.xml" ContentType="application/vnd.openxmlformats-officedocument.presentationml.notesSlide+xml"/>
  <Override PartName="/ppt/tags/tag14.xml" ContentType="application/vnd.openxmlformats-officedocument.presentationml.tags+xml"/>
  <Override PartName="/ppt/notesSlides/notesSlide52.xml" ContentType="application/vnd.openxmlformats-officedocument.presentationml.notesSlide+xml"/>
  <Override PartName="/ppt/tags/tag1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6.xml" ContentType="application/vnd.openxmlformats-officedocument.presentationml.tags+xml"/>
  <Override PartName="/ppt/notesSlides/notesSlide57.xml" ContentType="application/vnd.openxmlformats-officedocument.presentationml.notesSlide+xml"/>
  <Override PartName="/ppt/tags/tag17.xml" ContentType="application/vnd.openxmlformats-officedocument.presentationml.tags+xml"/>
  <Override PartName="/ppt/notesSlides/notesSlide58.xml" ContentType="application/vnd.openxmlformats-officedocument.presentationml.notesSlide+xml"/>
  <Override PartName="/ppt/tags/tag18.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69" r:id="rId3"/>
    <p:sldId id="822" r:id="rId4"/>
    <p:sldId id="275" r:id="rId5"/>
    <p:sldId id="276" r:id="rId6"/>
    <p:sldId id="523" r:id="rId7"/>
    <p:sldId id="816" r:id="rId8"/>
    <p:sldId id="277" r:id="rId9"/>
    <p:sldId id="503" r:id="rId10"/>
    <p:sldId id="504" r:id="rId11"/>
    <p:sldId id="505" r:id="rId12"/>
    <p:sldId id="506" r:id="rId13"/>
    <p:sldId id="507" r:id="rId14"/>
    <p:sldId id="508" r:id="rId15"/>
    <p:sldId id="315" r:id="rId16"/>
    <p:sldId id="316" r:id="rId17"/>
    <p:sldId id="317" r:id="rId18"/>
    <p:sldId id="289" r:id="rId19"/>
    <p:sldId id="291" r:id="rId20"/>
    <p:sldId id="290" r:id="rId21"/>
    <p:sldId id="292" r:id="rId22"/>
    <p:sldId id="356" r:id="rId23"/>
    <p:sldId id="404" r:id="rId24"/>
    <p:sldId id="405" r:id="rId25"/>
    <p:sldId id="274" r:id="rId26"/>
    <p:sldId id="293" r:id="rId27"/>
    <p:sldId id="398" r:id="rId28"/>
    <p:sldId id="791" r:id="rId29"/>
    <p:sldId id="813" r:id="rId30"/>
    <p:sldId id="365" r:id="rId31"/>
    <p:sldId id="817" r:id="rId32"/>
    <p:sldId id="299" r:id="rId33"/>
    <p:sldId id="297" r:id="rId34"/>
    <p:sldId id="554" r:id="rId35"/>
    <p:sldId id="818" r:id="rId36"/>
    <p:sldId id="312" r:id="rId37"/>
    <p:sldId id="313" r:id="rId38"/>
    <p:sldId id="302" r:id="rId39"/>
    <p:sldId id="303" r:id="rId40"/>
    <p:sldId id="301" r:id="rId41"/>
    <p:sldId id="555" r:id="rId42"/>
    <p:sldId id="556" r:id="rId43"/>
    <p:sldId id="557" r:id="rId44"/>
    <p:sldId id="558" r:id="rId45"/>
    <p:sldId id="559" r:id="rId46"/>
    <p:sldId id="318" r:id="rId47"/>
    <p:sldId id="319" r:id="rId48"/>
    <p:sldId id="320" r:id="rId49"/>
    <p:sldId id="322" r:id="rId50"/>
    <p:sldId id="368" r:id="rId51"/>
    <p:sldId id="323" r:id="rId52"/>
    <p:sldId id="324" r:id="rId53"/>
    <p:sldId id="325" r:id="rId54"/>
    <p:sldId id="326" r:id="rId55"/>
    <p:sldId id="327" r:id="rId56"/>
    <p:sldId id="328" r:id="rId57"/>
    <p:sldId id="329" r:id="rId58"/>
    <p:sldId id="330" r:id="rId59"/>
    <p:sldId id="331" r:id="rId60"/>
    <p:sldId id="332" r:id="rId61"/>
    <p:sldId id="333" r:id="rId62"/>
    <p:sldId id="343" r:id="rId63"/>
    <p:sldId id="370" r:id="rId64"/>
    <p:sldId id="281" r:id="rId65"/>
    <p:sldId id="376" r:id="rId66"/>
    <p:sldId id="337" r:id="rId67"/>
    <p:sldId id="336" r:id="rId68"/>
    <p:sldId id="823" r:id="rId69"/>
    <p:sldId id="375" r:id="rId70"/>
    <p:sldId id="820" r:id="rId71"/>
    <p:sldId id="608" r:id="rId72"/>
    <p:sldId id="363" r:id="rId7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843" autoAdjust="0"/>
  </p:normalViewPr>
  <p:slideViewPr>
    <p:cSldViewPr>
      <p:cViewPr varScale="1">
        <p:scale>
          <a:sx n="68" d="100"/>
          <a:sy n="68" d="100"/>
        </p:scale>
        <p:origin x="584" y="4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B6ABC-36F8-49F6-A2F3-3EAC1153D377}" type="doc">
      <dgm:prSet loTypeId="urn:microsoft.com/office/officeart/2005/8/layout/radial1" loCatId="relationship" qsTypeId="urn:microsoft.com/office/officeart/2005/8/quickstyle/simple1" qsCatId="simple" csTypeId="urn:microsoft.com/office/officeart/2005/8/colors/accent1_2" csCatId="accent1"/>
      <dgm:spPr/>
    </dgm:pt>
    <dgm:pt modelId="{1E12DC31-045A-4756-8005-649F2474484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word</a:t>
          </a:r>
        </a:p>
      </dgm:t>
    </dgm:pt>
    <dgm:pt modelId="{5F1F648B-1263-41FB-831F-1A867A6AC6F3}" type="parTrans" cxnId="{D43D7012-3413-417E-BE22-41B385E2FA77}">
      <dgm:prSet/>
      <dgm:spPr/>
    </dgm:pt>
    <dgm:pt modelId="{A62081C3-92A8-402D-81CA-A3E21A5A6A59}" type="sibTrans" cxnId="{D43D7012-3413-417E-BE22-41B385E2FA77}">
      <dgm:prSet/>
      <dgm:spPr/>
    </dgm:pt>
    <dgm:pt modelId="{FC1B2A0F-803F-4CAD-A764-5F48586640A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meaning</a:t>
          </a:r>
        </a:p>
      </dgm:t>
    </dgm:pt>
    <dgm:pt modelId="{AF7A29F3-906E-4061-97D8-C1072AC2C378}" type="parTrans" cxnId="{DB886810-2283-4604-AC41-C0333CF4B86D}">
      <dgm:prSet/>
      <dgm:spPr/>
      <dgm:t>
        <a:bodyPr/>
        <a:lstStyle/>
        <a:p>
          <a:endParaRPr lang="en-IL"/>
        </a:p>
      </dgm:t>
    </dgm:pt>
    <dgm:pt modelId="{B92205EB-EA09-4980-A4FE-2481BCA41B49}" type="sibTrans" cxnId="{DB886810-2283-4604-AC41-C0333CF4B86D}">
      <dgm:prSet/>
      <dgm:spPr/>
    </dgm:pt>
    <dgm:pt modelId="{69EE46C7-C7B1-4C12-8BDB-EA7A5E41195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CC8D8273-10E8-44FA-9A84-0D2E5C2BC096}" type="parTrans" cxnId="{102515F8-C9EE-479D-9609-B534977C60F6}">
      <dgm:prSet/>
      <dgm:spPr/>
      <dgm:t>
        <a:bodyPr/>
        <a:lstStyle/>
        <a:p>
          <a:endParaRPr lang="en-IL"/>
        </a:p>
      </dgm:t>
    </dgm:pt>
    <dgm:pt modelId="{EB6617B0-B770-408A-BA59-F764743A4372}" type="sibTrans" cxnId="{102515F8-C9EE-479D-9609-B534977C60F6}">
      <dgm:prSet/>
      <dgm:spPr/>
    </dgm:pt>
    <dgm:pt modelId="{7558C32C-2029-4CB6-8C76-31DC12FEB77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2AC795B8-DCF4-44D3-919D-2959D0EA5A17}" type="parTrans" cxnId="{D1418E9F-706C-42B6-9F6B-068D503CB4BF}">
      <dgm:prSet/>
      <dgm:spPr/>
      <dgm:t>
        <a:bodyPr/>
        <a:lstStyle/>
        <a:p>
          <a:endParaRPr lang="en-IL"/>
        </a:p>
      </dgm:t>
    </dgm:pt>
    <dgm:pt modelId="{3BD8B6D7-F383-45AC-8F96-59FF08ED81F4}" type="sibTrans" cxnId="{D1418E9F-706C-42B6-9F6B-068D503CB4BF}">
      <dgm:prSet/>
      <dgm:spPr/>
    </dgm:pt>
    <dgm:pt modelId="{2BB58A8E-CD4E-4480-BA72-05F0F4DF4FD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D6BC9556-025F-4049-B5D4-51D27874CD74}" type="parTrans" cxnId="{9409F6A6-6DAD-497B-B0E1-34104F4000F6}">
      <dgm:prSet/>
      <dgm:spPr/>
      <dgm:t>
        <a:bodyPr/>
        <a:lstStyle/>
        <a:p>
          <a:endParaRPr lang="en-IL"/>
        </a:p>
      </dgm:t>
    </dgm:pt>
    <dgm:pt modelId="{71CF3993-A623-4B0C-B6B3-1578EB558126}" type="sibTrans" cxnId="{9409F6A6-6DAD-497B-B0E1-34104F4000F6}">
      <dgm:prSet/>
      <dgm:spPr/>
    </dgm:pt>
    <dgm:pt modelId="{27E06875-8044-470D-94CE-3C47017E15C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D7944544-90D0-4AE6-9522-2A524A3AC188}" type="parTrans" cxnId="{F9C69592-51C3-4744-8EF0-5A9D3DA28D05}">
      <dgm:prSet/>
      <dgm:spPr/>
      <dgm:t>
        <a:bodyPr/>
        <a:lstStyle/>
        <a:p>
          <a:endParaRPr lang="en-IL"/>
        </a:p>
      </dgm:t>
    </dgm:pt>
    <dgm:pt modelId="{E0A77294-869C-4095-B273-31C24E609B64}" type="sibTrans" cxnId="{F9C69592-51C3-4744-8EF0-5A9D3DA28D05}">
      <dgm:prSet/>
      <dgm:spPr/>
    </dgm:pt>
    <dgm:pt modelId="{A8230EB6-417B-4CDC-8661-5FA006241C0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316D65AC-4D14-4058-A54C-69F534D2AC1C}" type="parTrans" cxnId="{BDE0797A-3A24-4FA0-A320-FE1439F73888}">
      <dgm:prSet/>
      <dgm:spPr/>
      <dgm:t>
        <a:bodyPr/>
        <a:lstStyle/>
        <a:p>
          <a:endParaRPr lang="en-IL"/>
        </a:p>
      </dgm:t>
    </dgm:pt>
    <dgm:pt modelId="{FE794C80-79C3-4BF1-AC44-E2DC9FCEC0F6}" type="sibTrans" cxnId="{BDE0797A-3A24-4FA0-A320-FE1439F73888}">
      <dgm:prSet/>
      <dgm:spPr/>
    </dgm:pt>
    <dgm:pt modelId="{E646928A-FE3A-44CA-9EC1-AD20422FBED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27C5EE89-B1EE-4BA1-80B9-CBEDEDA07312}" type="parTrans" cxnId="{1D0F10CE-0D31-4DF2-96A8-C0F48F58FDFF}">
      <dgm:prSet/>
      <dgm:spPr/>
      <dgm:t>
        <a:bodyPr/>
        <a:lstStyle/>
        <a:p>
          <a:endParaRPr lang="en-IL"/>
        </a:p>
      </dgm:t>
    </dgm:pt>
    <dgm:pt modelId="{0EEEB866-520E-4258-BFE1-7BA926C4540A}" type="sibTrans" cxnId="{1D0F10CE-0D31-4DF2-96A8-C0F48F58FDFF}">
      <dgm:prSet/>
      <dgm:spPr/>
    </dgm:pt>
    <dgm:pt modelId="{DE3182C9-BAAA-46CA-A7A8-4A5D30CC92F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47F1453F-DD4A-4148-8D37-C6642CF2FA45}" type="parTrans" cxnId="{85AA5094-A1DC-4812-B834-6E7584A93ABB}">
      <dgm:prSet/>
      <dgm:spPr/>
      <dgm:t>
        <a:bodyPr/>
        <a:lstStyle/>
        <a:p>
          <a:endParaRPr lang="en-IL"/>
        </a:p>
      </dgm:t>
    </dgm:pt>
    <dgm:pt modelId="{DB6740A6-D33B-4534-94F2-71C998B79A7C}" type="sibTrans" cxnId="{85AA5094-A1DC-4812-B834-6E7584A93ABB}">
      <dgm:prSet/>
      <dgm:spPr/>
    </dgm:pt>
    <dgm:pt modelId="{D4C42C34-FDCD-4239-A57B-7EBA949AC17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dgm:t>
    </dgm:pt>
    <dgm:pt modelId="{9A878440-2E4B-4B95-86C2-A8C08DFC585C}" type="parTrans" cxnId="{FB351D19-4F9B-4134-A64B-608E16C1C18D}">
      <dgm:prSet/>
      <dgm:spPr/>
      <dgm:t>
        <a:bodyPr/>
        <a:lstStyle/>
        <a:p>
          <a:endParaRPr lang="en-IL"/>
        </a:p>
      </dgm:t>
    </dgm:pt>
    <dgm:pt modelId="{8D662B2F-EAA6-4779-ACD0-8915867FBCE4}" type="sibTrans" cxnId="{FB351D19-4F9B-4134-A64B-608E16C1C18D}">
      <dgm:prSet/>
      <dgm:spPr/>
    </dgm:pt>
    <dgm:pt modelId="{2883AA4E-FF7C-4DBC-AD42-3683C780ABC1}" type="pres">
      <dgm:prSet presAssocID="{F18B6ABC-36F8-49F6-A2F3-3EAC1153D377}" presName="cycle" presStyleCnt="0">
        <dgm:presLayoutVars>
          <dgm:chMax val="1"/>
          <dgm:dir/>
          <dgm:animLvl val="ctr"/>
          <dgm:resizeHandles val="exact"/>
        </dgm:presLayoutVars>
      </dgm:prSet>
      <dgm:spPr/>
    </dgm:pt>
    <dgm:pt modelId="{76317182-B97C-438C-8344-3274F07CE78B}" type="pres">
      <dgm:prSet presAssocID="{1E12DC31-045A-4756-8005-649F24744848}" presName="centerShape" presStyleLbl="node0" presStyleIdx="0" presStyleCnt="1"/>
      <dgm:spPr/>
    </dgm:pt>
    <dgm:pt modelId="{7D7E41F7-A83A-478C-B25B-BC109336DD4F}" type="pres">
      <dgm:prSet presAssocID="{AF7A29F3-906E-4061-97D8-C1072AC2C378}" presName="Name9" presStyleLbl="parChTrans1D2" presStyleIdx="0" presStyleCnt="9"/>
      <dgm:spPr/>
    </dgm:pt>
    <dgm:pt modelId="{67383184-6663-4CA5-845E-BC61BB36C3AA}" type="pres">
      <dgm:prSet presAssocID="{AF7A29F3-906E-4061-97D8-C1072AC2C378}" presName="connTx" presStyleLbl="parChTrans1D2" presStyleIdx="0" presStyleCnt="9"/>
      <dgm:spPr/>
    </dgm:pt>
    <dgm:pt modelId="{704A6BEE-D755-495E-86F9-B9812836B1A9}" type="pres">
      <dgm:prSet presAssocID="{FC1B2A0F-803F-4CAD-A764-5F48586640A8}" presName="node" presStyleLbl="node1" presStyleIdx="0" presStyleCnt="9">
        <dgm:presLayoutVars>
          <dgm:bulletEnabled val="1"/>
        </dgm:presLayoutVars>
      </dgm:prSet>
      <dgm:spPr/>
    </dgm:pt>
    <dgm:pt modelId="{04D866C6-A760-4854-B966-17FA66F07E9C}" type="pres">
      <dgm:prSet presAssocID="{CC8D8273-10E8-44FA-9A84-0D2E5C2BC096}" presName="Name9" presStyleLbl="parChTrans1D2" presStyleIdx="1" presStyleCnt="9"/>
      <dgm:spPr/>
    </dgm:pt>
    <dgm:pt modelId="{75E4B934-C827-44AD-9E68-81C158410FD2}" type="pres">
      <dgm:prSet presAssocID="{CC8D8273-10E8-44FA-9A84-0D2E5C2BC096}" presName="connTx" presStyleLbl="parChTrans1D2" presStyleIdx="1" presStyleCnt="9"/>
      <dgm:spPr/>
    </dgm:pt>
    <dgm:pt modelId="{993315D1-0AC9-4A98-8FA2-C113A8276E7C}" type="pres">
      <dgm:prSet presAssocID="{69EE46C7-C7B1-4C12-8BDB-EA7A5E411958}" presName="node" presStyleLbl="node1" presStyleIdx="1" presStyleCnt="9">
        <dgm:presLayoutVars>
          <dgm:bulletEnabled val="1"/>
        </dgm:presLayoutVars>
      </dgm:prSet>
      <dgm:spPr/>
    </dgm:pt>
    <dgm:pt modelId="{205AD9CC-08FC-4D87-9E69-7BFCF21B34CD}" type="pres">
      <dgm:prSet presAssocID="{2AC795B8-DCF4-44D3-919D-2959D0EA5A17}" presName="Name9" presStyleLbl="parChTrans1D2" presStyleIdx="2" presStyleCnt="9"/>
      <dgm:spPr/>
    </dgm:pt>
    <dgm:pt modelId="{9E15D916-7A92-4B8D-8FFE-1BA5FFEF2E3C}" type="pres">
      <dgm:prSet presAssocID="{2AC795B8-DCF4-44D3-919D-2959D0EA5A17}" presName="connTx" presStyleLbl="parChTrans1D2" presStyleIdx="2" presStyleCnt="9"/>
      <dgm:spPr/>
    </dgm:pt>
    <dgm:pt modelId="{E9C2498A-DAE3-455C-890E-63168D1D7324}" type="pres">
      <dgm:prSet presAssocID="{7558C32C-2029-4CB6-8C76-31DC12FEB777}" presName="node" presStyleLbl="node1" presStyleIdx="2" presStyleCnt="9">
        <dgm:presLayoutVars>
          <dgm:bulletEnabled val="1"/>
        </dgm:presLayoutVars>
      </dgm:prSet>
      <dgm:spPr/>
    </dgm:pt>
    <dgm:pt modelId="{DEF597C0-CDAF-442E-9FDC-F3085DA54F9D}" type="pres">
      <dgm:prSet presAssocID="{D6BC9556-025F-4049-B5D4-51D27874CD74}" presName="Name9" presStyleLbl="parChTrans1D2" presStyleIdx="3" presStyleCnt="9"/>
      <dgm:spPr/>
    </dgm:pt>
    <dgm:pt modelId="{EB6E96FE-334F-45D5-A49F-ECBF636D457C}" type="pres">
      <dgm:prSet presAssocID="{D6BC9556-025F-4049-B5D4-51D27874CD74}" presName="connTx" presStyleLbl="parChTrans1D2" presStyleIdx="3" presStyleCnt="9"/>
      <dgm:spPr/>
    </dgm:pt>
    <dgm:pt modelId="{A28D4123-4235-42BE-99BB-EB605639D34F}" type="pres">
      <dgm:prSet presAssocID="{2BB58A8E-CD4E-4480-BA72-05F0F4DF4FD1}" presName="node" presStyleLbl="node1" presStyleIdx="3" presStyleCnt="9">
        <dgm:presLayoutVars>
          <dgm:bulletEnabled val="1"/>
        </dgm:presLayoutVars>
      </dgm:prSet>
      <dgm:spPr/>
    </dgm:pt>
    <dgm:pt modelId="{4CFC585A-3505-4292-BA34-23DD383D0384}" type="pres">
      <dgm:prSet presAssocID="{D7944544-90D0-4AE6-9522-2A524A3AC188}" presName="Name9" presStyleLbl="parChTrans1D2" presStyleIdx="4" presStyleCnt="9"/>
      <dgm:spPr/>
    </dgm:pt>
    <dgm:pt modelId="{EBBCC839-BD5D-4AD4-9CE3-686B2B2F9D87}" type="pres">
      <dgm:prSet presAssocID="{D7944544-90D0-4AE6-9522-2A524A3AC188}" presName="connTx" presStyleLbl="parChTrans1D2" presStyleIdx="4" presStyleCnt="9"/>
      <dgm:spPr/>
    </dgm:pt>
    <dgm:pt modelId="{00229234-CDD0-412C-B073-D4DACEEC0A34}" type="pres">
      <dgm:prSet presAssocID="{27E06875-8044-470D-94CE-3C47017E15CE}" presName="node" presStyleLbl="node1" presStyleIdx="4" presStyleCnt="9">
        <dgm:presLayoutVars>
          <dgm:bulletEnabled val="1"/>
        </dgm:presLayoutVars>
      </dgm:prSet>
      <dgm:spPr/>
    </dgm:pt>
    <dgm:pt modelId="{EED9DC0F-BE43-4B1F-AF52-CA7CF2EA5C60}" type="pres">
      <dgm:prSet presAssocID="{316D65AC-4D14-4058-A54C-69F534D2AC1C}" presName="Name9" presStyleLbl="parChTrans1D2" presStyleIdx="5" presStyleCnt="9"/>
      <dgm:spPr/>
    </dgm:pt>
    <dgm:pt modelId="{30A0D2FB-ABB0-41EE-93DB-49A920FF788A}" type="pres">
      <dgm:prSet presAssocID="{316D65AC-4D14-4058-A54C-69F534D2AC1C}" presName="connTx" presStyleLbl="parChTrans1D2" presStyleIdx="5" presStyleCnt="9"/>
      <dgm:spPr/>
    </dgm:pt>
    <dgm:pt modelId="{D0401CEF-1B19-4276-A2BE-01E1A74E532A}" type="pres">
      <dgm:prSet presAssocID="{A8230EB6-417B-4CDC-8661-5FA006241C03}" presName="node" presStyleLbl="node1" presStyleIdx="5" presStyleCnt="9">
        <dgm:presLayoutVars>
          <dgm:bulletEnabled val="1"/>
        </dgm:presLayoutVars>
      </dgm:prSet>
      <dgm:spPr/>
    </dgm:pt>
    <dgm:pt modelId="{A08C4C04-0C01-41B5-A255-F9F91CA61DF6}" type="pres">
      <dgm:prSet presAssocID="{27C5EE89-B1EE-4BA1-80B9-CBEDEDA07312}" presName="Name9" presStyleLbl="parChTrans1D2" presStyleIdx="6" presStyleCnt="9"/>
      <dgm:spPr/>
    </dgm:pt>
    <dgm:pt modelId="{8E12FF84-A3A0-4ED9-8066-CEC7D252D0F1}" type="pres">
      <dgm:prSet presAssocID="{27C5EE89-B1EE-4BA1-80B9-CBEDEDA07312}" presName="connTx" presStyleLbl="parChTrans1D2" presStyleIdx="6" presStyleCnt="9"/>
      <dgm:spPr/>
    </dgm:pt>
    <dgm:pt modelId="{4F6F7B81-F07B-46ED-A260-C73C95A20011}" type="pres">
      <dgm:prSet presAssocID="{E646928A-FE3A-44CA-9EC1-AD20422FBED5}" presName="node" presStyleLbl="node1" presStyleIdx="6" presStyleCnt="9">
        <dgm:presLayoutVars>
          <dgm:bulletEnabled val="1"/>
        </dgm:presLayoutVars>
      </dgm:prSet>
      <dgm:spPr/>
    </dgm:pt>
    <dgm:pt modelId="{3C71A7DB-BC43-452F-A254-B52B850863FD}" type="pres">
      <dgm:prSet presAssocID="{47F1453F-DD4A-4148-8D37-C6642CF2FA45}" presName="Name9" presStyleLbl="parChTrans1D2" presStyleIdx="7" presStyleCnt="9"/>
      <dgm:spPr/>
    </dgm:pt>
    <dgm:pt modelId="{6E6B5BD5-39DE-4424-8026-FFDAF4D57B0F}" type="pres">
      <dgm:prSet presAssocID="{47F1453F-DD4A-4148-8D37-C6642CF2FA45}" presName="connTx" presStyleLbl="parChTrans1D2" presStyleIdx="7" presStyleCnt="9"/>
      <dgm:spPr/>
    </dgm:pt>
    <dgm:pt modelId="{0E72BB58-6663-43F7-AB0B-16201863B589}" type="pres">
      <dgm:prSet presAssocID="{DE3182C9-BAAA-46CA-A7A8-4A5D30CC92FA}" presName="node" presStyleLbl="node1" presStyleIdx="7" presStyleCnt="9">
        <dgm:presLayoutVars>
          <dgm:bulletEnabled val="1"/>
        </dgm:presLayoutVars>
      </dgm:prSet>
      <dgm:spPr/>
    </dgm:pt>
    <dgm:pt modelId="{3C91FF73-5F64-46BA-900B-35FA9D517563}" type="pres">
      <dgm:prSet presAssocID="{9A878440-2E4B-4B95-86C2-A8C08DFC585C}" presName="Name9" presStyleLbl="parChTrans1D2" presStyleIdx="8" presStyleCnt="9"/>
      <dgm:spPr/>
    </dgm:pt>
    <dgm:pt modelId="{C653F186-AF53-410F-94C5-5F37F9341BCE}" type="pres">
      <dgm:prSet presAssocID="{9A878440-2E4B-4B95-86C2-A8C08DFC585C}" presName="connTx" presStyleLbl="parChTrans1D2" presStyleIdx="8" presStyleCnt="9"/>
      <dgm:spPr/>
    </dgm:pt>
    <dgm:pt modelId="{D01CFEC7-66D8-4B76-804B-4A2B0AECADB4}" type="pres">
      <dgm:prSet presAssocID="{D4C42C34-FDCD-4239-A57B-7EBA949AC17B}" presName="node" presStyleLbl="node1" presStyleIdx="8" presStyleCnt="9">
        <dgm:presLayoutVars>
          <dgm:bulletEnabled val="1"/>
        </dgm:presLayoutVars>
      </dgm:prSet>
      <dgm:spPr/>
    </dgm:pt>
  </dgm:ptLst>
  <dgm:cxnLst>
    <dgm:cxn modelId="{261ABC05-A37D-4EB2-A1BA-2DFBB51E4A05}" type="presOf" srcId="{D7944544-90D0-4AE6-9522-2A524A3AC188}" destId="{4CFC585A-3505-4292-BA34-23DD383D0384}" srcOrd="0" destOrd="0" presId="urn:microsoft.com/office/officeart/2005/8/layout/radial1"/>
    <dgm:cxn modelId="{DB886810-2283-4604-AC41-C0333CF4B86D}" srcId="{1E12DC31-045A-4756-8005-649F24744848}" destId="{FC1B2A0F-803F-4CAD-A764-5F48586640A8}" srcOrd="0" destOrd="0" parTransId="{AF7A29F3-906E-4061-97D8-C1072AC2C378}" sibTransId="{B92205EB-EA09-4980-A4FE-2481BCA41B49}"/>
    <dgm:cxn modelId="{D43D7012-3413-417E-BE22-41B385E2FA77}" srcId="{F18B6ABC-36F8-49F6-A2F3-3EAC1153D377}" destId="{1E12DC31-045A-4756-8005-649F24744848}" srcOrd="0" destOrd="0" parTransId="{5F1F648B-1263-41FB-831F-1A867A6AC6F3}" sibTransId="{A62081C3-92A8-402D-81CA-A3E21A5A6A59}"/>
    <dgm:cxn modelId="{FB351D19-4F9B-4134-A64B-608E16C1C18D}" srcId="{1E12DC31-045A-4756-8005-649F24744848}" destId="{D4C42C34-FDCD-4239-A57B-7EBA949AC17B}" srcOrd="8" destOrd="0" parTransId="{9A878440-2E4B-4B95-86C2-A8C08DFC585C}" sibTransId="{8D662B2F-EAA6-4779-ACD0-8915867FBCE4}"/>
    <dgm:cxn modelId="{FA863F1F-88B9-46BA-8B1D-32A9732E4E18}" type="presOf" srcId="{2AC795B8-DCF4-44D3-919D-2959D0EA5A17}" destId="{9E15D916-7A92-4B8D-8FFE-1BA5FFEF2E3C}" srcOrd="1" destOrd="0" presId="urn:microsoft.com/office/officeart/2005/8/layout/radial1"/>
    <dgm:cxn modelId="{77188425-847D-4110-9479-0CD5BCF81511}" type="presOf" srcId="{D4C42C34-FDCD-4239-A57B-7EBA949AC17B}" destId="{D01CFEC7-66D8-4B76-804B-4A2B0AECADB4}" srcOrd="0" destOrd="0" presId="urn:microsoft.com/office/officeart/2005/8/layout/radial1"/>
    <dgm:cxn modelId="{DB4AA42C-6F4D-4678-867C-5FDAB03E4430}" type="presOf" srcId="{47F1453F-DD4A-4148-8D37-C6642CF2FA45}" destId="{6E6B5BD5-39DE-4424-8026-FFDAF4D57B0F}" srcOrd="1" destOrd="0" presId="urn:microsoft.com/office/officeart/2005/8/layout/radial1"/>
    <dgm:cxn modelId="{09097A39-D57A-45D8-AA3B-AA228B369C5D}" type="presOf" srcId="{FC1B2A0F-803F-4CAD-A764-5F48586640A8}" destId="{704A6BEE-D755-495E-86F9-B9812836B1A9}" srcOrd="0" destOrd="0" presId="urn:microsoft.com/office/officeart/2005/8/layout/radial1"/>
    <dgm:cxn modelId="{A0251E42-92A5-48B1-9B84-2FD40CBA9A90}" type="presOf" srcId="{DE3182C9-BAAA-46CA-A7A8-4A5D30CC92FA}" destId="{0E72BB58-6663-43F7-AB0B-16201863B589}" srcOrd="0" destOrd="0" presId="urn:microsoft.com/office/officeart/2005/8/layout/radial1"/>
    <dgm:cxn modelId="{E6527C47-5CDA-430B-9D28-A1C308A56203}" type="presOf" srcId="{A8230EB6-417B-4CDC-8661-5FA006241C03}" destId="{D0401CEF-1B19-4276-A2BE-01E1A74E532A}" srcOrd="0" destOrd="0" presId="urn:microsoft.com/office/officeart/2005/8/layout/radial1"/>
    <dgm:cxn modelId="{A6240D68-E7BB-4AB3-B249-084EC9D64F0D}" type="presOf" srcId="{27C5EE89-B1EE-4BA1-80B9-CBEDEDA07312}" destId="{8E12FF84-A3A0-4ED9-8066-CEC7D252D0F1}" srcOrd="1" destOrd="0" presId="urn:microsoft.com/office/officeart/2005/8/layout/radial1"/>
    <dgm:cxn modelId="{A9D99E6C-1A5E-4A4C-815A-48855CFDF6ED}" type="presOf" srcId="{CC8D8273-10E8-44FA-9A84-0D2E5C2BC096}" destId="{75E4B934-C827-44AD-9E68-81C158410FD2}" srcOrd="1" destOrd="0" presId="urn:microsoft.com/office/officeart/2005/8/layout/radial1"/>
    <dgm:cxn modelId="{A9355A50-C702-4778-9742-853B33454CF5}" type="presOf" srcId="{7558C32C-2029-4CB6-8C76-31DC12FEB777}" destId="{E9C2498A-DAE3-455C-890E-63168D1D7324}" srcOrd="0" destOrd="0" presId="urn:microsoft.com/office/officeart/2005/8/layout/radial1"/>
    <dgm:cxn modelId="{196CBF73-46A3-413C-8665-7E3356935130}" type="presOf" srcId="{AF7A29F3-906E-4061-97D8-C1072AC2C378}" destId="{67383184-6663-4CA5-845E-BC61BB36C3AA}" srcOrd="1" destOrd="0" presId="urn:microsoft.com/office/officeart/2005/8/layout/radial1"/>
    <dgm:cxn modelId="{62705976-5010-4B3C-9B12-586B14C42187}" type="presOf" srcId="{2AC795B8-DCF4-44D3-919D-2959D0EA5A17}" destId="{205AD9CC-08FC-4D87-9E69-7BFCF21B34CD}" srcOrd="0" destOrd="0" presId="urn:microsoft.com/office/officeart/2005/8/layout/radial1"/>
    <dgm:cxn modelId="{BDE0797A-3A24-4FA0-A320-FE1439F73888}" srcId="{1E12DC31-045A-4756-8005-649F24744848}" destId="{A8230EB6-417B-4CDC-8661-5FA006241C03}" srcOrd="5" destOrd="0" parTransId="{316D65AC-4D14-4058-A54C-69F534D2AC1C}" sibTransId="{FE794C80-79C3-4BF1-AC44-E2DC9FCEC0F6}"/>
    <dgm:cxn modelId="{E8C06480-F899-4997-AAB2-E74B3EAD9516}" type="presOf" srcId="{9A878440-2E4B-4B95-86C2-A8C08DFC585C}" destId="{3C91FF73-5F64-46BA-900B-35FA9D517563}" srcOrd="0" destOrd="0" presId="urn:microsoft.com/office/officeart/2005/8/layout/radial1"/>
    <dgm:cxn modelId="{22341982-8BB6-4CCE-A74B-8D2B6A4CEB23}" type="presOf" srcId="{1E12DC31-045A-4756-8005-649F24744848}" destId="{76317182-B97C-438C-8344-3274F07CE78B}" srcOrd="0" destOrd="0" presId="urn:microsoft.com/office/officeart/2005/8/layout/radial1"/>
    <dgm:cxn modelId="{F9C69592-51C3-4744-8EF0-5A9D3DA28D05}" srcId="{1E12DC31-045A-4756-8005-649F24744848}" destId="{27E06875-8044-470D-94CE-3C47017E15CE}" srcOrd="4" destOrd="0" parTransId="{D7944544-90D0-4AE6-9522-2A524A3AC188}" sibTransId="{E0A77294-869C-4095-B273-31C24E609B64}"/>
    <dgm:cxn modelId="{85AA5094-A1DC-4812-B834-6E7584A93ABB}" srcId="{1E12DC31-045A-4756-8005-649F24744848}" destId="{DE3182C9-BAAA-46CA-A7A8-4A5D30CC92FA}" srcOrd="7" destOrd="0" parTransId="{47F1453F-DD4A-4148-8D37-C6642CF2FA45}" sibTransId="{DB6740A6-D33B-4534-94F2-71C998B79A7C}"/>
    <dgm:cxn modelId="{D1418E9F-706C-42B6-9F6B-068D503CB4BF}" srcId="{1E12DC31-045A-4756-8005-649F24744848}" destId="{7558C32C-2029-4CB6-8C76-31DC12FEB777}" srcOrd="2" destOrd="0" parTransId="{2AC795B8-DCF4-44D3-919D-2959D0EA5A17}" sibTransId="{3BD8B6D7-F383-45AC-8F96-59FF08ED81F4}"/>
    <dgm:cxn modelId="{6CBAE8A0-6C91-4D49-9F00-D5ADC0F7E9A7}" type="presOf" srcId="{47F1453F-DD4A-4148-8D37-C6642CF2FA45}" destId="{3C71A7DB-BC43-452F-A254-B52B850863FD}" srcOrd="0" destOrd="0" presId="urn:microsoft.com/office/officeart/2005/8/layout/radial1"/>
    <dgm:cxn modelId="{9409F6A6-6DAD-497B-B0E1-34104F4000F6}" srcId="{1E12DC31-045A-4756-8005-649F24744848}" destId="{2BB58A8E-CD4E-4480-BA72-05F0F4DF4FD1}" srcOrd="3" destOrd="0" parTransId="{D6BC9556-025F-4049-B5D4-51D27874CD74}" sibTransId="{71CF3993-A623-4B0C-B6B3-1578EB558126}"/>
    <dgm:cxn modelId="{C08F08A9-1903-4399-968E-EEE4E146D1E4}" type="presOf" srcId="{F18B6ABC-36F8-49F6-A2F3-3EAC1153D377}" destId="{2883AA4E-FF7C-4DBC-AD42-3683C780ABC1}" srcOrd="0" destOrd="0" presId="urn:microsoft.com/office/officeart/2005/8/layout/radial1"/>
    <dgm:cxn modelId="{79EBF6AB-90CE-4015-9236-EDECAB6ECDEB}" type="presOf" srcId="{D6BC9556-025F-4049-B5D4-51D27874CD74}" destId="{EB6E96FE-334F-45D5-A49F-ECBF636D457C}" srcOrd="1" destOrd="0" presId="urn:microsoft.com/office/officeart/2005/8/layout/radial1"/>
    <dgm:cxn modelId="{7C1DF7B1-0403-4875-8EA4-883887CAC4D1}" type="presOf" srcId="{69EE46C7-C7B1-4C12-8BDB-EA7A5E411958}" destId="{993315D1-0AC9-4A98-8FA2-C113A8276E7C}" srcOrd="0" destOrd="0" presId="urn:microsoft.com/office/officeart/2005/8/layout/radial1"/>
    <dgm:cxn modelId="{5DC26CB4-8D2A-4CE7-BB90-1E9B9DCADF44}" type="presOf" srcId="{316D65AC-4D14-4058-A54C-69F534D2AC1C}" destId="{30A0D2FB-ABB0-41EE-93DB-49A920FF788A}" srcOrd="1" destOrd="0" presId="urn:microsoft.com/office/officeart/2005/8/layout/radial1"/>
    <dgm:cxn modelId="{AC6898B8-E8DA-48AD-9E90-688F94CB36F2}" type="presOf" srcId="{D7944544-90D0-4AE6-9522-2A524A3AC188}" destId="{EBBCC839-BD5D-4AD4-9CE3-686B2B2F9D87}" srcOrd="1" destOrd="0" presId="urn:microsoft.com/office/officeart/2005/8/layout/radial1"/>
    <dgm:cxn modelId="{066FEAC2-074E-4D91-9804-7FDE515E5A2D}" type="presOf" srcId="{2BB58A8E-CD4E-4480-BA72-05F0F4DF4FD1}" destId="{A28D4123-4235-42BE-99BB-EB605639D34F}" srcOrd="0" destOrd="0" presId="urn:microsoft.com/office/officeart/2005/8/layout/radial1"/>
    <dgm:cxn modelId="{1C8391CC-0D32-44F1-BB0C-F029279EA53F}" type="presOf" srcId="{316D65AC-4D14-4058-A54C-69F534D2AC1C}" destId="{EED9DC0F-BE43-4B1F-AF52-CA7CF2EA5C60}" srcOrd="0" destOrd="0" presId="urn:microsoft.com/office/officeart/2005/8/layout/radial1"/>
    <dgm:cxn modelId="{1D0F10CE-0D31-4DF2-96A8-C0F48F58FDFF}" srcId="{1E12DC31-045A-4756-8005-649F24744848}" destId="{E646928A-FE3A-44CA-9EC1-AD20422FBED5}" srcOrd="6" destOrd="0" parTransId="{27C5EE89-B1EE-4BA1-80B9-CBEDEDA07312}" sibTransId="{0EEEB866-520E-4258-BFE1-7BA926C4540A}"/>
    <dgm:cxn modelId="{EEF2B3DA-9E29-46A4-B51C-1044E9C5D9DA}" type="presOf" srcId="{AF7A29F3-906E-4061-97D8-C1072AC2C378}" destId="{7D7E41F7-A83A-478C-B25B-BC109336DD4F}" srcOrd="0" destOrd="0" presId="urn:microsoft.com/office/officeart/2005/8/layout/radial1"/>
    <dgm:cxn modelId="{BBC525DF-4012-458F-B690-A71C3834D0A3}" type="presOf" srcId="{27C5EE89-B1EE-4BA1-80B9-CBEDEDA07312}" destId="{A08C4C04-0C01-41B5-A255-F9F91CA61DF6}" srcOrd="0" destOrd="0" presId="urn:microsoft.com/office/officeart/2005/8/layout/radial1"/>
    <dgm:cxn modelId="{B42590E4-BCBF-4A6B-93CC-717FA91CE972}" type="presOf" srcId="{9A878440-2E4B-4B95-86C2-A8C08DFC585C}" destId="{C653F186-AF53-410F-94C5-5F37F9341BCE}" srcOrd="1" destOrd="0" presId="urn:microsoft.com/office/officeart/2005/8/layout/radial1"/>
    <dgm:cxn modelId="{4E0D05E5-B539-435C-9A38-6DA16E38C357}" type="presOf" srcId="{E646928A-FE3A-44CA-9EC1-AD20422FBED5}" destId="{4F6F7B81-F07B-46ED-A260-C73C95A20011}" srcOrd="0" destOrd="0" presId="urn:microsoft.com/office/officeart/2005/8/layout/radial1"/>
    <dgm:cxn modelId="{E2BB43EA-08D3-419C-8F63-E3F886AECAEC}" type="presOf" srcId="{D6BC9556-025F-4049-B5D4-51D27874CD74}" destId="{DEF597C0-CDAF-442E-9FDC-F3085DA54F9D}" srcOrd="0" destOrd="0" presId="urn:microsoft.com/office/officeart/2005/8/layout/radial1"/>
    <dgm:cxn modelId="{102515F8-C9EE-479D-9609-B534977C60F6}" srcId="{1E12DC31-045A-4756-8005-649F24744848}" destId="{69EE46C7-C7B1-4C12-8BDB-EA7A5E411958}" srcOrd="1" destOrd="0" parTransId="{CC8D8273-10E8-44FA-9A84-0D2E5C2BC096}" sibTransId="{EB6617B0-B770-408A-BA59-F764743A4372}"/>
    <dgm:cxn modelId="{642DF1FE-3FE2-48BF-A0C0-2CDB1A13FEAF}" type="presOf" srcId="{CC8D8273-10E8-44FA-9A84-0D2E5C2BC096}" destId="{04D866C6-A760-4854-B966-17FA66F07E9C}" srcOrd="0" destOrd="0" presId="urn:microsoft.com/office/officeart/2005/8/layout/radial1"/>
    <dgm:cxn modelId="{0A1781FF-05D2-494A-A16E-FCE6E51CEA30}" type="presOf" srcId="{27E06875-8044-470D-94CE-3C47017E15CE}" destId="{00229234-CDD0-412C-B073-D4DACEEC0A34}" srcOrd="0" destOrd="0" presId="urn:microsoft.com/office/officeart/2005/8/layout/radial1"/>
    <dgm:cxn modelId="{270BDC7D-3F3D-4621-B738-7327B5F3EA39}" type="presParOf" srcId="{2883AA4E-FF7C-4DBC-AD42-3683C780ABC1}" destId="{76317182-B97C-438C-8344-3274F07CE78B}" srcOrd="0" destOrd="0" presId="urn:microsoft.com/office/officeart/2005/8/layout/radial1"/>
    <dgm:cxn modelId="{DB9CF6C1-C30E-447F-A506-D549CDC7232B}" type="presParOf" srcId="{2883AA4E-FF7C-4DBC-AD42-3683C780ABC1}" destId="{7D7E41F7-A83A-478C-B25B-BC109336DD4F}" srcOrd="1" destOrd="0" presId="urn:microsoft.com/office/officeart/2005/8/layout/radial1"/>
    <dgm:cxn modelId="{9B370AB2-AB5D-4622-963B-7E71081830F6}" type="presParOf" srcId="{7D7E41F7-A83A-478C-B25B-BC109336DD4F}" destId="{67383184-6663-4CA5-845E-BC61BB36C3AA}" srcOrd="0" destOrd="0" presId="urn:microsoft.com/office/officeart/2005/8/layout/radial1"/>
    <dgm:cxn modelId="{2F4B125C-0006-4E08-9BAA-2EE561685EC8}" type="presParOf" srcId="{2883AA4E-FF7C-4DBC-AD42-3683C780ABC1}" destId="{704A6BEE-D755-495E-86F9-B9812836B1A9}" srcOrd="2" destOrd="0" presId="urn:microsoft.com/office/officeart/2005/8/layout/radial1"/>
    <dgm:cxn modelId="{DB1B27B5-A508-4C45-A546-9184BD5A4DE9}" type="presParOf" srcId="{2883AA4E-FF7C-4DBC-AD42-3683C780ABC1}" destId="{04D866C6-A760-4854-B966-17FA66F07E9C}" srcOrd="3" destOrd="0" presId="urn:microsoft.com/office/officeart/2005/8/layout/radial1"/>
    <dgm:cxn modelId="{674D413C-E4EC-4419-A68D-45333C1BBCB1}" type="presParOf" srcId="{04D866C6-A760-4854-B966-17FA66F07E9C}" destId="{75E4B934-C827-44AD-9E68-81C158410FD2}" srcOrd="0" destOrd="0" presId="urn:microsoft.com/office/officeart/2005/8/layout/radial1"/>
    <dgm:cxn modelId="{275AFFDD-EB19-40BF-A2B7-033F6C518478}" type="presParOf" srcId="{2883AA4E-FF7C-4DBC-AD42-3683C780ABC1}" destId="{993315D1-0AC9-4A98-8FA2-C113A8276E7C}" srcOrd="4" destOrd="0" presId="urn:microsoft.com/office/officeart/2005/8/layout/radial1"/>
    <dgm:cxn modelId="{5E1D66B1-A6AD-415C-97A1-7FAC32C99712}" type="presParOf" srcId="{2883AA4E-FF7C-4DBC-AD42-3683C780ABC1}" destId="{205AD9CC-08FC-4D87-9E69-7BFCF21B34CD}" srcOrd="5" destOrd="0" presId="urn:microsoft.com/office/officeart/2005/8/layout/radial1"/>
    <dgm:cxn modelId="{F8AAB932-037D-44F7-82B7-343C7EC5B159}" type="presParOf" srcId="{205AD9CC-08FC-4D87-9E69-7BFCF21B34CD}" destId="{9E15D916-7A92-4B8D-8FFE-1BA5FFEF2E3C}" srcOrd="0" destOrd="0" presId="urn:microsoft.com/office/officeart/2005/8/layout/radial1"/>
    <dgm:cxn modelId="{96FF2839-EC75-4F9C-84CA-FDF7B82AD1F7}" type="presParOf" srcId="{2883AA4E-FF7C-4DBC-AD42-3683C780ABC1}" destId="{E9C2498A-DAE3-455C-890E-63168D1D7324}" srcOrd="6" destOrd="0" presId="urn:microsoft.com/office/officeart/2005/8/layout/radial1"/>
    <dgm:cxn modelId="{E54A5058-7964-48C6-87BB-AFEDA91EEE17}" type="presParOf" srcId="{2883AA4E-FF7C-4DBC-AD42-3683C780ABC1}" destId="{DEF597C0-CDAF-442E-9FDC-F3085DA54F9D}" srcOrd="7" destOrd="0" presId="urn:microsoft.com/office/officeart/2005/8/layout/radial1"/>
    <dgm:cxn modelId="{07BAA2CB-8311-47ED-B3E5-941DD343CB29}" type="presParOf" srcId="{DEF597C0-CDAF-442E-9FDC-F3085DA54F9D}" destId="{EB6E96FE-334F-45D5-A49F-ECBF636D457C}" srcOrd="0" destOrd="0" presId="urn:microsoft.com/office/officeart/2005/8/layout/radial1"/>
    <dgm:cxn modelId="{42D66296-750B-4B7F-817C-8DDFBD95F4FB}" type="presParOf" srcId="{2883AA4E-FF7C-4DBC-AD42-3683C780ABC1}" destId="{A28D4123-4235-42BE-99BB-EB605639D34F}" srcOrd="8" destOrd="0" presId="urn:microsoft.com/office/officeart/2005/8/layout/radial1"/>
    <dgm:cxn modelId="{16457DF8-8F98-42CB-B8E4-6C3FA8175153}" type="presParOf" srcId="{2883AA4E-FF7C-4DBC-AD42-3683C780ABC1}" destId="{4CFC585A-3505-4292-BA34-23DD383D0384}" srcOrd="9" destOrd="0" presId="urn:microsoft.com/office/officeart/2005/8/layout/radial1"/>
    <dgm:cxn modelId="{03448C51-C755-4A6B-ABA9-AA910CFE8D58}" type="presParOf" srcId="{4CFC585A-3505-4292-BA34-23DD383D0384}" destId="{EBBCC839-BD5D-4AD4-9CE3-686B2B2F9D87}" srcOrd="0" destOrd="0" presId="urn:microsoft.com/office/officeart/2005/8/layout/radial1"/>
    <dgm:cxn modelId="{FD54FE7B-7FCE-47B6-B15E-5D5526820694}" type="presParOf" srcId="{2883AA4E-FF7C-4DBC-AD42-3683C780ABC1}" destId="{00229234-CDD0-412C-B073-D4DACEEC0A34}" srcOrd="10" destOrd="0" presId="urn:microsoft.com/office/officeart/2005/8/layout/radial1"/>
    <dgm:cxn modelId="{642F036F-E175-46EE-8079-F1EB44A794F1}" type="presParOf" srcId="{2883AA4E-FF7C-4DBC-AD42-3683C780ABC1}" destId="{EED9DC0F-BE43-4B1F-AF52-CA7CF2EA5C60}" srcOrd="11" destOrd="0" presId="urn:microsoft.com/office/officeart/2005/8/layout/radial1"/>
    <dgm:cxn modelId="{CC671627-D988-41FF-B1AC-CFA1154823DB}" type="presParOf" srcId="{EED9DC0F-BE43-4B1F-AF52-CA7CF2EA5C60}" destId="{30A0D2FB-ABB0-41EE-93DB-49A920FF788A}" srcOrd="0" destOrd="0" presId="urn:microsoft.com/office/officeart/2005/8/layout/radial1"/>
    <dgm:cxn modelId="{B87A9E05-00DB-41E9-8800-0195CEF69A9A}" type="presParOf" srcId="{2883AA4E-FF7C-4DBC-AD42-3683C780ABC1}" destId="{D0401CEF-1B19-4276-A2BE-01E1A74E532A}" srcOrd="12" destOrd="0" presId="urn:microsoft.com/office/officeart/2005/8/layout/radial1"/>
    <dgm:cxn modelId="{6D6A08FB-0085-4C0C-B759-CEE68385E9BE}" type="presParOf" srcId="{2883AA4E-FF7C-4DBC-AD42-3683C780ABC1}" destId="{A08C4C04-0C01-41B5-A255-F9F91CA61DF6}" srcOrd="13" destOrd="0" presId="urn:microsoft.com/office/officeart/2005/8/layout/radial1"/>
    <dgm:cxn modelId="{BB9C109A-4854-4CC4-BEAB-32B75D62E10F}" type="presParOf" srcId="{A08C4C04-0C01-41B5-A255-F9F91CA61DF6}" destId="{8E12FF84-A3A0-4ED9-8066-CEC7D252D0F1}" srcOrd="0" destOrd="0" presId="urn:microsoft.com/office/officeart/2005/8/layout/radial1"/>
    <dgm:cxn modelId="{1C17F977-3429-4623-A64B-502A39D5A2FC}" type="presParOf" srcId="{2883AA4E-FF7C-4DBC-AD42-3683C780ABC1}" destId="{4F6F7B81-F07B-46ED-A260-C73C95A20011}" srcOrd="14" destOrd="0" presId="urn:microsoft.com/office/officeart/2005/8/layout/radial1"/>
    <dgm:cxn modelId="{3AAABCF2-4C65-4342-889C-A89BB17D4749}" type="presParOf" srcId="{2883AA4E-FF7C-4DBC-AD42-3683C780ABC1}" destId="{3C71A7DB-BC43-452F-A254-B52B850863FD}" srcOrd="15" destOrd="0" presId="urn:microsoft.com/office/officeart/2005/8/layout/radial1"/>
    <dgm:cxn modelId="{FD4D0A5F-459E-47CF-9AC2-9E95997C5EE1}" type="presParOf" srcId="{3C71A7DB-BC43-452F-A254-B52B850863FD}" destId="{6E6B5BD5-39DE-4424-8026-FFDAF4D57B0F}" srcOrd="0" destOrd="0" presId="urn:microsoft.com/office/officeart/2005/8/layout/radial1"/>
    <dgm:cxn modelId="{B0D9EA8D-DA9C-469B-85FF-8265382BAFC9}" type="presParOf" srcId="{2883AA4E-FF7C-4DBC-AD42-3683C780ABC1}" destId="{0E72BB58-6663-43F7-AB0B-16201863B589}" srcOrd="16" destOrd="0" presId="urn:microsoft.com/office/officeart/2005/8/layout/radial1"/>
    <dgm:cxn modelId="{11F08FFE-AC23-4D97-A993-8AF3ACA88C46}" type="presParOf" srcId="{2883AA4E-FF7C-4DBC-AD42-3683C780ABC1}" destId="{3C91FF73-5F64-46BA-900B-35FA9D517563}" srcOrd="17" destOrd="0" presId="urn:microsoft.com/office/officeart/2005/8/layout/radial1"/>
    <dgm:cxn modelId="{EB58B36B-B92C-4872-A27A-D974E8E581A3}" type="presParOf" srcId="{3C91FF73-5F64-46BA-900B-35FA9D517563}" destId="{C653F186-AF53-410F-94C5-5F37F9341BCE}" srcOrd="0" destOrd="0" presId="urn:microsoft.com/office/officeart/2005/8/layout/radial1"/>
    <dgm:cxn modelId="{FB66E0F1-C1B0-45B9-AC3A-54DBB5D2C634}" type="presParOf" srcId="{2883AA4E-FF7C-4DBC-AD42-3683C780ABC1}" destId="{D01CFEC7-66D8-4B76-804B-4A2B0AECADB4}"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938B6-08B1-4744-9A2E-AA500E1C0AD5}" type="doc">
      <dgm:prSet loTypeId="urn:microsoft.com/office/officeart/2005/8/layout/radial1" loCatId="relationship" qsTypeId="urn:microsoft.com/office/officeart/2005/8/quickstyle/simple1" qsCatId="simple" csTypeId="urn:microsoft.com/office/officeart/2005/8/colors/accent1_2" csCatId="accent1"/>
      <dgm:spPr/>
    </dgm:pt>
    <dgm:pt modelId="{2E60D306-AD8F-4D51-8719-0B01D984447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word</a:t>
          </a:r>
        </a:p>
      </dgm:t>
    </dgm:pt>
    <dgm:pt modelId="{C6DAF6F3-9B8B-4111-9FAD-5733C0584AD2}" type="parTrans" cxnId="{8E62690C-3D00-43F5-918C-7280C6C87C15}">
      <dgm:prSet/>
      <dgm:spPr/>
    </dgm:pt>
    <dgm:pt modelId="{AA7F1FBB-1509-4B86-9767-B4BDAF4AAF97}" type="sibTrans" cxnId="{8E62690C-3D00-43F5-918C-7280C6C87C15}">
      <dgm:prSet/>
      <dgm:spPr/>
    </dgm:pt>
    <dgm:pt modelId="{856EA6D0-5329-460F-BEE1-1186B8AB5EA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meaning</a:t>
          </a:r>
        </a:p>
      </dgm:t>
    </dgm:pt>
    <dgm:pt modelId="{FD4FD104-5E7E-4E15-A1FB-B6B10BFF29E9}" type="parTrans" cxnId="{A96FBA74-B92A-4B5C-997D-B585E74D8B6A}">
      <dgm:prSet/>
      <dgm:spPr/>
      <dgm:t>
        <a:bodyPr/>
        <a:lstStyle/>
        <a:p>
          <a:endParaRPr lang="en-IL"/>
        </a:p>
      </dgm:t>
    </dgm:pt>
    <dgm:pt modelId="{1B11EE75-A05A-4DF2-B7C7-E70C18631368}" type="sibTrans" cxnId="{A96FBA74-B92A-4B5C-997D-B585E74D8B6A}">
      <dgm:prSet/>
      <dgm:spPr/>
    </dgm:pt>
    <dgm:pt modelId="{2E7F1753-F8B3-43CB-8B08-4151AE489A1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pronunciation</a:t>
          </a:r>
        </a:p>
      </dgm:t>
    </dgm:pt>
    <dgm:pt modelId="{829AB9F1-7A5D-4494-845D-950390048A70}" type="parTrans" cxnId="{BA603929-275C-48D3-A757-70B5C13FECF6}">
      <dgm:prSet/>
      <dgm:spPr/>
      <dgm:t>
        <a:bodyPr/>
        <a:lstStyle/>
        <a:p>
          <a:endParaRPr lang="en-IL"/>
        </a:p>
      </dgm:t>
    </dgm:pt>
    <dgm:pt modelId="{DC264418-5F31-46C7-B45F-9289A3440291}" type="sibTrans" cxnId="{BA603929-275C-48D3-A757-70B5C13FECF6}">
      <dgm:prSet/>
      <dgm:spPr/>
    </dgm:pt>
    <dgm:pt modelId="{05184EA8-71A0-4324-AB66-29C8D6222B2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grammar</a:t>
          </a:r>
        </a:p>
      </dgm:t>
    </dgm:pt>
    <dgm:pt modelId="{2AE3C21B-0CD0-417D-8893-DCB6D2D36AAD}" type="parTrans" cxnId="{8707554C-EDB7-45DF-882C-4D36A2D3E457}">
      <dgm:prSet/>
      <dgm:spPr/>
      <dgm:t>
        <a:bodyPr/>
        <a:lstStyle/>
        <a:p>
          <a:endParaRPr lang="en-IL"/>
        </a:p>
      </dgm:t>
    </dgm:pt>
    <dgm:pt modelId="{0F064945-6741-47FB-9BF3-591FBB4A3592}" type="sibTrans" cxnId="{8707554C-EDB7-45DF-882C-4D36A2D3E457}">
      <dgm:prSet/>
      <dgm:spPr/>
    </dgm:pt>
    <dgm:pt modelId="{FF334909-6E40-448E-A062-D7238DE013F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frequency</a:t>
          </a:r>
        </a:p>
      </dgm:t>
    </dgm:pt>
    <dgm:pt modelId="{DE2685CD-4425-44A0-8E54-C031A56B6634}" type="parTrans" cxnId="{0ED46B42-6AB8-44B2-AD08-AB71F7861AC4}">
      <dgm:prSet/>
      <dgm:spPr/>
      <dgm:t>
        <a:bodyPr/>
        <a:lstStyle/>
        <a:p>
          <a:endParaRPr lang="en-IL"/>
        </a:p>
      </dgm:t>
    </dgm:pt>
    <dgm:pt modelId="{D2BA00C4-052B-444A-AB0F-7B6AEF40BE1D}" type="sibTrans" cxnId="{0ED46B42-6AB8-44B2-AD08-AB71F7861AC4}">
      <dgm:prSet/>
      <dgm:spPr/>
    </dgm:pt>
    <dgm:pt modelId="{9C676D48-1588-4242-BB39-308930B74C8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connotation</a:t>
          </a:r>
        </a:p>
      </dgm:t>
    </dgm:pt>
    <dgm:pt modelId="{C69AD5BD-DC8F-42D7-A654-CC7B00F76A5F}" type="parTrans" cxnId="{C236792C-DC64-474D-8B68-71CDBF10A2FD}">
      <dgm:prSet/>
      <dgm:spPr/>
      <dgm:t>
        <a:bodyPr/>
        <a:lstStyle/>
        <a:p>
          <a:endParaRPr lang="en-IL"/>
        </a:p>
      </dgm:t>
    </dgm:pt>
    <dgm:pt modelId="{9B608081-13DA-4985-BC41-FE0708882873}" type="sibTrans" cxnId="{C236792C-DC64-474D-8B68-71CDBF10A2FD}">
      <dgm:prSet/>
      <dgm:spPr/>
    </dgm:pt>
    <dgm:pt modelId="{1E4BBA27-1644-47A8-A81B-6103550DD65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formality</a:t>
          </a:r>
        </a:p>
      </dgm:t>
    </dgm:pt>
    <dgm:pt modelId="{2EFEB717-4B07-463F-BF36-21BB5A36B30C}" type="parTrans" cxnId="{63E62990-6880-4D93-9A55-F728FA6CBFC7}">
      <dgm:prSet/>
      <dgm:spPr/>
      <dgm:t>
        <a:bodyPr/>
        <a:lstStyle/>
        <a:p>
          <a:endParaRPr lang="en-IL"/>
        </a:p>
      </dgm:t>
    </dgm:pt>
    <dgm:pt modelId="{ECC6F5B2-91F4-47EE-A6F2-310F8AD260BF}" type="sibTrans" cxnId="{63E62990-6880-4D93-9A55-F728FA6CBFC7}">
      <dgm:prSet/>
      <dgm:spPr/>
    </dgm:pt>
    <dgm:pt modelId="{D3FBEA78-0B5E-4495-81BC-57836FE052C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collocations</a:t>
          </a:r>
        </a:p>
      </dgm:t>
    </dgm:pt>
    <dgm:pt modelId="{4ADF7BEB-647E-4513-8DFC-64C35D2B0187}" type="parTrans" cxnId="{B9364E9E-A264-4022-9643-A715D0B18927}">
      <dgm:prSet/>
      <dgm:spPr/>
      <dgm:t>
        <a:bodyPr/>
        <a:lstStyle/>
        <a:p>
          <a:endParaRPr lang="en-IL"/>
        </a:p>
      </dgm:t>
    </dgm:pt>
    <dgm:pt modelId="{64107972-E8EF-4CC5-A0AE-3AEA03BA0689}" type="sibTrans" cxnId="{B9364E9E-A264-4022-9643-A715D0B18927}">
      <dgm:prSet/>
      <dgm:spPr/>
    </dgm:pt>
    <dgm:pt modelId="{F34D7788-225B-4598-AEA9-7EC8B3DA674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associations</a:t>
          </a:r>
        </a:p>
      </dgm:t>
    </dgm:pt>
    <dgm:pt modelId="{47393C27-6725-4AC3-912F-4C117E805B13}" type="parTrans" cxnId="{300C5C42-50CE-45BB-B5F6-BFDB41BCA90F}">
      <dgm:prSet/>
      <dgm:spPr/>
      <dgm:t>
        <a:bodyPr/>
        <a:lstStyle/>
        <a:p>
          <a:endParaRPr lang="en-IL"/>
        </a:p>
      </dgm:t>
    </dgm:pt>
    <dgm:pt modelId="{51455905-6E07-4041-B0F2-1589B889AA46}" type="sibTrans" cxnId="{300C5C42-50CE-45BB-B5F6-BFDB41BCA90F}">
      <dgm:prSet/>
      <dgm:spPr/>
    </dgm:pt>
    <dgm:pt modelId="{70B1823D-3566-45BE-A927-7395AD23CFE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b="0" i="0" u="none" strike="noStrike" cap="none" normalizeH="0" baseline="0">
              <a:ln>
                <a:noFill/>
              </a:ln>
              <a:solidFill>
                <a:srgbClr val="004D75"/>
              </a:solidFill>
              <a:effectLst/>
              <a:latin typeface="Verdana" panose="020B0604030504040204" pitchFamily="34" charset="0"/>
              <a:cs typeface="Arial" panose="020B0604020202020204" pitchFamily="34" charset="0"/>
            </a:rPr>
            <a:t>spelling</a:t>
          </a:r>
        </a:p>
      </dgm:t>
    </dgm:pt>
    <dgm:pt modelId="{940657AA-470E-416B-97A0-807C74DE04C2}" type="parTrans" cxnId="{59780264-F070-463A-B4DC-8B6033594B23}">
      <dgm:prSet/>
      <dgm:spPr/>
      <dgm:t>
        <a:bodyPr/>
        <a:lstStyle/>
        <a:p>
          <a:endParaRPr lang="en-IL"/>
        </a:p>
      </dgm:t>
    </dgm:pt>
    <dgm:pt modelId="{5939EA41-3C02-487B-9D07-D1BB8986E61B}" type="sibTrans" cxnId="{59780264-F070-463A-B4DC-8B6033594B23}">
      <dgm:prSet/>
      <dgm:spPr/>
    </dgm:pt>
    <dgm:pt modelId="{FF47DEE0-8266-4B1B-A1E8-3D3B8E64B506}" type="pres">
      <dgm:prSet presAssocID="{854938B6-08B1-4744-9A2E-AA500E1C0AD5}" presName="cycle" presStyleCnt="0">
        <dgm:presLayoutVars>
          <dgm:chMax val="1"/>
          <dgm:dir/>
          <dgm:animLvl val="ctr"/>
          <dgm:resizeHandles val="exact"/>
        </dgm:presLayoutVars>
      </dgm:prSet>
      <dgm:spPr/>
    </dgm:pt>
    <dgm:pt modelId="{44908021-7E29-4E1E-BF56-DFFA88AA7D3A}" type="pres">
      <dgm:prSet presAssocID="{2E60D306-AD8F-4D51-8719-0B01D984447E}" presName="centerShape" presStyleLbl="node0" presStyleIdx="0" presStyleCnt="1"/>
      <dgm:spPr/>
    </dgm:pt>
    <dgm:pt modelId="{ADB92C15-29F2-4447-9DB1-CB67A0C47A50}" type="pres">
      <dgm:prSet presAssocID="{FD4FD104-5E7E-4E15-A1FB-B6B10BFF29E9}" presName="Name9" presStyleLbl="parChTrans1D2" presStyleIdx="0" presStyleCnt="9"/>
      <dgm:spPr/>
    </dgm:pt>
    <dgm:pt modelId="{3AFFAAF4-7CD5-4E61-8757-522395C115E7}" type="pres">
      <dgm:prSet presAssocID="{FD4FD104-5E7E-4E15-A1FB-B6B10BFF29E9}" presName="connTx" presStyleLbl="parChTrans1D2" presStyleIdx="0" presStyleCnt="9"/>
      <dgm:spPr/>
    </dgm:pt>
    <dgm:pt modelId="{B8DD5B19-A933-4914-BD2F-3216AD5E7CE8}" type="pres">
      <dgm:prSet presAssocID="{856EA6D0-5329-460F-BEE1-1186B8AB5EA4}" presName="node" presStyleLbl="node1" presStyleIdx="0" presStyleCnt="9">
        <dgm:presLayoutVars>
          <dgm:bulletEnabled val="1"/>
        </dgm:presLayoutVars>
      </dgm:prSet>
      <dgm:spPr/>
    </dgm:pt>
    <dgm:pt modelId="{F8DCEA46-1A58-4217-A399-2C2A5D701A66}" type="pres">
      <dgm:prSet presAssocID="{829AB9F1-7A5D-4494-845D-950390048A70}" presName="Name9" presStyleLbl="parChTrans1D2" presStyleIdx="1" presStyleCnt="9"/>
      <dgm:spPr/>
    </dgm:pt>
    <dgm:pt modelId="{FAE54CDE-831A-45DE-B29E-59C2E340827B}" type="pres">
      <dgm:prSet presAssocID="{829AB9F1-7A5D-4494-845D-950390048A70}" presName="connTx" presStyleLbl="parChTrans1D2" presStyleIdx="1" presStyleCnt="9"/>
      <dgm:spPr/>
    </dgm:pt>
    <dgm:pt modelId="{FC74EA95-7DA2-4F90-A2E3-955442C63A40}" type="pres">
      <dgm:prSet presAssocID="{2E7F1753-F8B3-43CB-8B08-4151AE489A10}" presName="node" presStyleLbl="node1" presStyleIdx="1" presStyleCnt="9">
        <dgm:presLayoutVars>
          <dgm:bulletEnabled val="1"/>
        </dgm:presLayoutVars>
      </dgm:prSet>
      <dgm:spPr/>
    </dgm:pt>
    <dgm:pt modelId="{1BEF0662-A04A-4C8D-B3A7-2A2621892A30}" type="pres">
      <dgm:prSet presAssocID="{2AE3C21B-0CD0-417D-8893-DCB6D2D36AAD}" presName="Name9" presStyleLbl="parChTrans1D2" presStyleIdx="2" presStyleCnt="9"/>
      <dgm:spPr/>
    </dgm:pt>
    <dgm:pt modelId="{6A17A613-BDDA-46BA-AC5A-D9E747C6E0B2}" type="pres">
      <dgm:prSet presAssocID="{2AE3C21B-0CD0-417D-8893-DCB6D2D36AAD}" presName="connTx" presStyleLbl="parChTrans1D2" presStyleIdx="2" presStyleCnt="9"/>
      <dgm:spPr/>
    </dgm:pt>
    <dgm:pt modelId="{333DBE75-CCB6-48F4-8302-86C44939D9B3}" type="pres">
      <dgm:prSet presAssocID="{05184EA8-71A0-4324-AB66-29C8D6222B23}" presName="node" presStyleLbl="node1" presStyleIdx="2" presStyleCnt="9">
        <dgm:presLayoutVars>
          <dgm:bulletEnabled val="1"/>
        </dgm:presLayoutVars>
      </dgm:prSet>
      <dgm:spPr/>
    </dgm:pt>
    <dgm:pt modelId="{ACC55557-8F68-49A9-9F32-4B433597F59E}" type="pres">
      <dgm:prSet presAssocID="{DE2685CD-4425-44A0-8E54-C031A56B6634}" presName="Name9" presStyleLbl="parChTrans1D2" presStyleIdx="3" presStyleCnt="9"/>
      <dgm:spPr/>
    </dgm:pt>
    <dgm:pt modelId="{B76DA3FC-45BF-4A47-8B57-781424D6D3F1}" type="pres">
      <dgm:prSet presAssocID="{DE2685CD-4425-44A0-8E54-C031A56B6634}" presName="connTx" presStyleLbl="parChTrans1D2" presStyleIdx="3" presStyleCnt="9"/>
      <dgm:spPr/>
    </dgm:pt>
    <dgm:pt modelId="{FDDC9967-6CDB-47CC-B0A2-99DA3E6A064C}" type="pres">
      <dgm:prSet presAssocID="{FF334909-6E40-448E-A062-D7238DE013FB}" presName="node" presStyleLbl="node1" presStyleIdx="3" presStyleCnt="9">
        <dgm:presLayoutVars>
          <dgm:bulletEnabled val="1"/>
        </dgm:presLayoutVars>
      </dgm:prSet>
      <dgm:spPr/>
    </dgm:pt>
    <dgm:pt modelId="{70744A15-7345-4A26-9D92-6C36CA2019A7}" type="pres">
      <dgm:prSet presAssocID="{C69AD5BD-DC8F-42D7-A654-CC7B00F76A5F}" presName="Name9" presStyleLbl="parChTrans1D2" presStyleIdx="4" presStyleCnt="9"/>
      <dgm:spPr/>
    </dgm:pt>
    <dgm:pt modelId="{5F457627-801C-4B78-88FF-0F7CD3DAEE26}" type="pres">
      <dgm:prSet presAssocID="{C69AD5BD-DC8F-42D7-A654-CC7B00F76A5F}" presName="connTx" presStyleLbl="parChTrans1D2" presStyleIdx="4" presStyleCnt="9"/>
      <dgm:spPr/>
    </dgm:pt>
    <dgm:pt modelId="{E4FE03F0-739C-4B1E-973C-8BF0E77E790E}" type="pres">
      <dgm:prSet presAssocID="{9C676D48-1588-4242-BB39-308930B74C81}" presName="node" presStyleLbl="node1" presStyleIdx="4" presStyleCnt="9">
        <dgm:presLayoutVars>
          <dgm:bulletEnabled val="1"/>
        </dgm:presLayoutVars>
      </dgm:prSet>
      <dgm:spPr/>
    </dgm:pt>
    <dgm:pt modelId="{667B7407-CAB8-4F4E-840C-DB61E3621744}" type="pres">
      <dgm:prSet presAssocID="{2EFEB717-4B07-463F-BF36-21BB5A36B30C}" presName="Name9" presStyleLbl="parChTrans1D2" presStyleIdx="5" presStyleCnt="9"/>
      <dgm:spPr/>
    </dgm:pt>
    <dgm:pt modelId="{7B0A2C38-554B-4C00-B90B-FB154E8AAEA7}" type="pres">
      <dgm:prSet presAssocID="{2EFEB717-4B07-463F-BF36-21BB5A36B30C}" presName="connTx" presStyleLbl="parChTrans1D2" presStyleIdx="5" presStyleCnt="9"/>
      <dgm:spPr/>
    </dgm:pt>
    <dgm:pt modelId="{CF3CB3DD-4D6A-4D17-8C5F-D91570145952}" type="pres">
      <dgm:prSet presAssocID="{1E4BBA27-1644-47A8-A81B-6103550DD659}" presName="node" presStyleLbl="node1" presStyleIdx="5" presStyleCnt="9">
        <dgm:presLayoutVars>
          <dgm:bulletEnabled val="1"/>
        </dgm:presLayoutVars>
      </dgm:prSet>
      <dgm:spPr/>
    </dgm:pt>
    <dgm:pt modelId="{709718B1-9C8F-4161-8249-0BC78D3F0A29}" type="pres">
      <dgm:prSet presAssocID="{4ADF7BEB-647E-4513-8DFC-64C35D2B0187}" presName="Name9" presStyleLbl="parChTrans1D2" presStyleIdx="6" presStyleCnt="9"/>
      <dgm:spPr/>
    </dgm:pt>
    <dgm:pt modelId="{2897B537-5302-41EF-B39E-300B6A8535B2}" type="pres">
      <dgm:prSet presAssocID="{4ADF7BEB-647E-4513-8DFC-64C35D2B0187}" presName="connTx" presStyleLbl="parChTrans1D2" presStyleIdx="6" presStyleCnt="9"/>
      <dgm:spPr/>
    </dgm:pt>
    <dgm:pt modelId="{595CF39A-FE63-4700-B9C9-B1F65F5FA10F}" type="pres">
      <dgm:prSet presAssocID="{D3FBEA78-0B5E-4495-81BC-57836FE052C9}" presName="node" presStyleLbl="node1" presStyleIdx="6" presStyleCnt="9">
        <dgm:presLayoutVars>
          <dgm:bulletEnabled val="1"/>
        </dgm:presLayoutVars>
      </dgm:prSet>
      <dgm:spPr/>
    </dgm:pt>
    <dgm:pt modelId="{B33CA2D0-06F7-4030-8EB7-3F18FBA5FE1E}" type="pres">
      <dgm:prSet presAssocID="{47393C27-6725-4AC3-912F-4C117E805B13}" presName="Name9" presStyleLbl="parChTrans1D2" presStyleIdx="7" presStyleCnt="9"/>
      <dgm:spPr/>
    </dgm:pt>
    <dgm:pt modelId="{E978FF61-159C-4050-9BD7-538CA3301022}" type="pres">
      <dgm:prSet presAssocID="{47393C27-6725-4AC3-912F-4C117E805B13}" presName="connTx" presStyleLbl="parChTrans1D2" presStyleIdx="7" presStyleCnt="9"/>
      <dgm:spPr/>
    </dgm:pt>
    <dgm:pt modelId="{71317BBB-6871-4929-B1E4-41AA33E22B02}" type="pres">
      <dgm:prSet presAssocID="{F34D7788-225B-4598-AEA9-7EC8B3DA6745}" presName="node" presStyleLbl="node1" presStyleIdx="7" presStyleCnt="9">
        <dgm:presLayoutVars>
          <dgm:bulletEnabled val="1"/>
        </dgm:presLayoutVars>
      </dgm:prSet>
      <dgm:spPr/>
    </dgm:pt>
    <dgm:pt modelId="{AA0AFCAA-6E29-4CD9-893A-3952E16A0B94}" type="pres">
      <dgm:prSet presAssocID="{940657AA-470E-416B-97A0-807C74DE04C2}" presName="Name9" presStyleLbl="parChTrans1D2" presStyleIdx="8" presStyleCnt="9"/>
      <dgm:spPr/>
    </dgm:pt>
    <dgm:pt modelId="{13FE9198-035D-4E49-B9C4-BBECB690F34B}" type="pres">
      <dgm:prSet presAssocID="{940657AA-470E-416B-97A0-807C74DE04C2}" presName="connTx" presStyleLbl="parChTrans1D2" presStyleIdx="8" presStyleCnt="9"/>
      <dgm:spPr/>
    </dgm:pt>
    <dgm:pt modelId="{2319ABAB-C6D9-484F-8C40-4DBE7AA9280B}" type="pres">
      <dgm:prSet presAssocID="{70B1823D-3566-45BE-A927-7395AD23CFE1}" presName="node" presStyleLbl="node1" presStyleIdx="8" presStyleCnt="9">
        <dgm:presLayoutVars>
          <dgm:bulletEnabled val="1"/>
        </dgm:presLayoutVars>
      </dgm:prSet>
      <dgm:spPr/>
    </dgm:pt>
  </dgm:ptLst>
  <dgm:cxnLst>
    <dgm:cxn modelId="{0D921305-95A2-4EF0-A6B4-23F3633881C7}" type="presOf" srcId="{47393C27-6725-4AC3-912F-4C117E805B13}" destId="{E978FF61-159C-4050-9BD7-538CA3301022}" srcOrd="1" destOrd="0" presId="urn:microsoft.com/office/officeart/2005/8/layout/radial1"/>
    <dgm:cxn modelId="{8E62690C-3D00-43F5-918C-7280C6C87C15}" srcId="{854938B6-08B1-4744-9A2E-AA500E1C0AD5}" destId="{2E60D306-AD8F-4D51-8719-0B01D984447E}" srcOrd="0" destOrd="0" parTransId="{C6DAF6F3-9B8B-4111-9FAD-5733C0584AD2}" sibTransId="{AA7F1FBB-1509-4B86-9767-B4BDAF4AAF97}"/>
    <dgm:cxn modelId="{B7FDEC10-0D7A-48F8-AC1E-DC52190BC1AD}" type="presOf" srcId="{2EFEB717-4B07-463F-BF36-21BB5A36B30C}" destId="{7B0A2C38-554B-4C00-B90B-FB154E8AAEA7}" srcOrd="1" destOrd="0" presId="urn:microsoft.com/office/officeart/2005/8/layout/radial1"/>
    <dgm:cxn modelId="{4D742311-6CC3-4826-B240-2D20AE7080D9}" type="presOf" srcId="{FD4FD104-5E7E-4E15-A1FB-B6B10BFF29E9}" destId="{3AFFAAF4-7CD5-4E61-8757-522395C115E7}" srcOrd="1" destOrd="0" presId="urn:microsoft.com/office/officeart/2005/8/layout/radial1"/>
    <dgm:cxn modelId="{E7102C1A-FDE3-451E-935C-61DAEF49E621}" type="presOf" srcId="{829AB9F1-7A5D-4494-845D-950390048A70}" destId="{FAE54CDE-831A-45DE-B29E-59C2E340827B}" srcOrd="1" destOrd="0" presId="urn:microsoft.com/office/officeart/2005/8/layout/radial1"/>
    <dgm:cxn modelId="{C0B32028-96C8-4AED-8226-FCEE7016A5DC}" type="presOf" srcId="{856EA6D0-5329-460F-BEE1-1186B8AB5EA4}" destId="{B8DD5B19-A933-4914-BD2F-3216AD5E7CE8}" srcOrd="0" destOrd="0" presId="urn:microsoft.com/office/officeart/2005/8/layout/radial1"/>
    <dgm:cxn modelId="{BA603929-275C-48D3-A757-70B5C13FECF6}" srcId="{2E60D306-AD8F-4D51-8719-0B01D984447E}" destId="{2E7F1753-F8B3-43CB-8B08-4151AE489A10}" srcOrd="1" destOrd="0" parTransId="{829AB9F1-7A5D-4494-845D-950390048A70}" sibTransId="{DC264418-5F31-46C7-B45F-9289A3440291}"/>
    <dgm:cxn modelId="{C236792C-DC64-474D-8B68-71CDBF10A2FD}" srcId="{2E60D306-AD8F-4D51-8719-0B01D984447E}" destId="{9C676D48-1588-4242-BB39-308930B74C81}" srcOrd="4" destOrd="0" parTransId="{C69AD5BD-DC8F-42D7-A654-CC7B00F76A5F}" sibTransId="{9B608081-13DA-4985-BC41-FE0708882873}"/>
    <dgm:cxn modelId="{5A9A3E33-70D9-423F-9F29-4FC0C5888C1A}" type="presOf" srcId="{D3FBEA78-0B5E-4495-81BC-57836FE052C9}" destId="{595CF39A-FE63-4700-B9C9-B1F65F5FA10F}" srcOrd="0" destOrd="0" presId="urn:microsoft.com/office/officeart/2005/8/layout/radial1"/>
    <dgm:cxn modelId="{A834B637-1CBD-4ACD-9BEB-C94D10B396F4}" type="presOf" srcId="{2E60D306-AD8F-4D51-8719-0B01D984447E}" destId="{44908021-7E29-4E1E-BF56-DFFA88AA7D3A}" srcOrd="0" destOrd="0" presId="urn:microsoft.com/office/officeart/2005/8/layout/radial1"/>
    <dgm:cxn modelId="{61402340-A20D-477B-B7BF-95082E651970}" type="presOf" srcId="{4ADF7BEB-647E-4513-8DFC-64C35D2B0187}" destId="{709718B1-9C8F-4161-8249-0BC78D3F0A29}" srcOrd="0" destOrd="0" presId="urn:microsoft.com/office/officeart/2005/8/layout/radial1"/>
    <dgm:cxn modelId="{73DBBE40-7C73-4B5C-88F0-AEE1972BB9E9}" type="presOf" srcId="{C69AD5BD-DC8F-42D7-A654-CC7B00F76A5F}" destId="{70744A15-7345-4A26-9D92-6C36CA2019A7}" srcOrd="0" destOrd="0" presId="urn:microsoft.com/office/officeart/2005/8/layout/radial1"/>
    <dgm:cxn modelId="{300C5C42-50CE-45BB-B5F6-BFDB41BCA90F}" srcId="{2E60D306-AD8F-4D51-8719-0B01D984447E}" destId="{F34D7788-225B-4598-AEA9-7EC8B3DA6745}" srcOrd="7" destOrd="0" parTransId="{47393C27-6725-4AC3-912F-4C117E805B13}" sibTransId="{51455905-6E07-4041-B0F2-1589B889AA46}"/>
    <dgm:cxn modelId="{0ED46B42-6AB8-44B2-AD08-AB71F7861AC4}" srcId="{2E60D306-AD8F-4D51-8719-0B01D984447E}" destId="{FF334909-6E40-448E-A062-D7238DE013FB}" srcOrd="3" destOrd="0" parTransId="{DE2685CD-4425-44A0-8E54-C031A56B6634}" sibTransId="{D2BA00C4-052B-444A-AB0F-7B6AEF40BE1D}"/>
    <dgm:cxn modelId="{9B14F942-EADA-4D40-9620-2D0B3A7D8E52}" type="presOf" srcId="{C69AD5BD-DC8F-42D7-A654-CC7B00F76A5F}" destId="{5F457627-801C-4B78-88FF-0F7CD3DAEE26}" srcOrd="1" destOrd="0" presId="urn:microsoft.com/office/officeart/2005/8/layout/radial1"/>
    <dgm:cxn modelId="{59780264-F070-463A-B4DC-8B6033594B23}" srcId="{2E60D306-AD8F-4D51-8719-0B01D984447E}" destId="{70B1823D-3566-45BE-A927-7395AD23CFE1}" srcOrd="8" destOrd="0" parTransId="{940657AA-470E-416B-97A0-807C74DE04C2}" sibTransId="{5939EA41-3C02-487B-9D07-D1BB8986E61B}"/>
    <dgm:cxn modelId="{8707554C-EDB7-45DF-882C-4D36A2D3E457}" srcId="{2E60D306-AD8F-4D51-8719-0B01D984447E}" destId="{05184EA8-71A0-4324-AB66-29C8D6222B23}" srcOrd="2" destOrd="0" parTransId="{2AE3C21B-0CD0-417D-8893-DCB6D2D36AAD}" sibTransId="{0F064945-6741-47FB-9BF3-591FBB4A3592}"/>
    <dgm:cxn modelId="{A96FBA74-B92A-4B5C-997D-B585E74D8B6A}" srcId="{2E60D306-AD8F-4D51-8719-0B01D984447E}" destId="{856EA6D0-5329-460F-BEE1-1186B8AB5EA4}" srcOrd="0" destOrd="0" parTransId="{FD4FD104-5E7E-4E15-A1FB-B6B10BFF29E9}" sibTransId="{1B11EE75-A05A-4DF2-B7C7-E70C18631368}"/>
    <dgm:cxn modelId="{E4205C79-FBE3-4C9F-914B-6F2A055F2D76}" type="presOf" srcId="{2AE3C21B-0CD0-417D-8893-DCB6D2D36AAD}" destId="{6A17A613-BDDA-46BA-AC5A-D9E747C6E0B2}" srcOrd="1" destOrd="0" presId="urn:microsoft.com/office/officeart/2005/8/layout/radial1"/>
    <dgm:cxn modelId="{5919BE59-864D-4726-B542-F0A895013722}" type="presOf" srcId="{854938B6-08B1-4744-9A2E-AA500E1C0AD5}" destId="{FF47DEE0-8266-4B1B-A1E8-3D3B8E64B506}" srcOrd="0" destOrd="0" presId="urn:microsoft.com/office/officeart/2005/8/layout/radial1"/>
    <dgm:cxn modelId="{6DF9D259-8015-4457-B652-CD7ED40AFCDA}" type="presOf" srcId="{2E7F1753-F8B3-43CB-8B08-4151AE489A10}" destId="{FC74EA95-7DA2-4F90-A2E3-955442C63A40}" srcOrd="0" destOrd="0" presId="urn:microsoft.com/office/officeart/2005/8/layout/radial1"/>
    <dgm:cxn modelId="{5B206B5A-0BCF-4DC4-A8AE-1FBAC9550C21}" type="presOf" srcId="{2EFEB717-4B07-463F-BF36-21BB5A36B30C}" destId="{667B7407-CAB8-4F4E-840C-DB61E3621744}" srcOrd="0" destOrd="0" presId="urn:microsoft.com/office/officeart/2005/8/layout/radial1"/>
    <dgm:cxn modelId="{0C6C9E89-BE4B-4C96-B95B-27315CEE7E0E}" type="presOf" srcId="{940657AA-470E-416B-97A0-807C74DE04C2}" destId="{13FE9198-035D-4E49-B9C4-BBECB690F34B}" srcOrd="1" destOrd="0" presId="urn:microsoft.com/office/officeart/2005/8/layout/radial1"/>
    <dgm:cxn modelId="{63E62990-6880-4D93-9A55-F728FA6CBFC7}" srcId="{2E60D306-AD8F-4D51-8719-0B01D984447E}" destId="{1E4BBA27-1644-47A8-A81B-6103550DD659}" srcOrd="5" destOrd="0" parTransId="{2EFEB717-4B07-463F-BF36-21BB5A36B30C}" sibTransId="{ECC6F5B2-91F4-47EE-A6F2-310F8AD260BF}"/>
    <dgm:cxn modelId="{87273694-B21B-4621-9518-2970D623FD31}" type="presOf" srcId="{47393C27-6725-4AC3-912F-4C117E805B13}" destId="{B33CA2D0-06F7-4030-8EB7-3F18FBA5FE1E}" srcOrd="0" destOrd="0" presId="urn:microsoft.com/office/officeart/2005/8/layout/radial1"/>
    <dgm:cxn modelId="{3449DD95-6D87-4F27-9CCC-C935DFECCCB7}" type="presOf" srcId="{DE2685CD-4425-44A0-8E54-C031A56B6634}" destId="{ACC55557-8F68-49A9-9F32-4B433597F59E}" srcOrd="0" destOrd="0" presId="urn:microsoft.com/office/officeart/2005/8/layout/radial1"/>
    <dgm:cxn modelId="{5FDF1897-6CBC-4FCF-A66A-478B30AEACA5}" type="presOf" srcId="{70B1823D-3566-45BE-A927-7395AD23CFE1}" destId="{2319ABAB-C6D9-484F-8C40-4DBE7AA9280B}" srcOrd="0" destOrd="0" presId="urn:microsoft.com/office/officeart/2005/8/layout/radial1"/>
    <dgm:cxn modelId="{B9364E9E-A264-4022-9643-A715D0B18927}" srcId="{2E60D306-AD8F-4D51-8719-0B01D984447E}" destId="{D3FBEA78-0B5E-4495-81BC-57836FE052C9}" srcOrd="6" destOrd="0" parTransId="{4ADF7BEB-647E-4513-8DFC-64C35D2B0187}" sibTransId="{64107972-E8EF-4CC5-A0AE-3AEA03BA0689}"/>
    <dgm:cxn modelId="{F9B7DAA3-3810-4522-A99C-5BA193CBEC80}" type="presOf" srcId="{05184EA8-71A0-4324-AB66-29C8D6222B23}" destId="{333DBE75-CCB6-48F4-8302-86C44939D9B3}" srcOrd="0" destOrd="0" presId="urn:microsoft.com/office/officeart/2005/8/layout/radial1"/>
    <dgm:cxn modelId="{78DEC7A7-C04B-4972-874D-25739947CAC4}" type="presOf" srcId="{F34D7788-225B-4598-AEA9-7EC8B3DA6745}" destId="{71317BBB-6871-4929-B1E4-41AA33E22B02}" srcOrd="0" destOrd="0" presId="urn:microsoft.com/office/officeart/2005/8/layout/radial1"/>
    <dgm:cxn modelId="{307076A8-CA99-481A-9211-58905DA60362}" type="presOf" srcId="{FF334909-6E40-448E-A062-D7238DE013FB}" destId="{FDDC9967-6CDB-47CC-B0A2-99DA3E6A064C}" srcOrd="0" destOrd="0" presId="urn:microsoft.com/office/officeart/2005/8/layout/radial1"/>
    <dgm:cxn modelId="{CAEBD5B6-804A-4D46-BF47-06C63775F7CB}" type="presOf" srcId="{2AE3C21B-0CD0-417D-8893-DCB6D2D36AAD}" destId="{1BEF0662-A04A-4C8D-B3A7-2A2621892A30}" srcOrd="0" destOrd="0" presId="urn:microsoft.com/office/officeart/2005/8/layout/radial1"/>
    <dgm:cxn modelId="{3EFD7CB7-7851-4299-B571-F83339E60C53}" type="presOf" srcId="{829AB9F1-7A5D-4494-845D-950390048A70}" destId="{F8DCEA46-1A58-4217-A399-2C2A5D701A66}" srcOrd="0" destOrd="0" presId="urn:microsoft.com/office/officeart/2005/8/layout/radial1"/>
    <dgm:cxn modelId="{E5EE39BB-032C-4841-B332-0F7A987B747C}" type="presOf" srcId="{FD4FD104-5E7E-4E15-A1FB-B6B10BFF29E9}" destId="{ADB92C15-29F2-4447-9DB1-CB67A0C47A50}" srcOrd="0" destOrd="0" presId="urn:microsoft.com/office/officeart/2005/8/layout/radial1"/>
    <dgm:cxn modelId="{21DE60CB-2202-49D0-B2C5-E1563812F3B0}" type="presOf" srcId="{9C676D48-1588-4242-BB39-308930B74C81}" destId="{E4FE03F0-739C-4B1E-973C-8BF0E77E790E}" srcOrd="0" destOrd="0" presId="urn:microsoft.com/office/officeart/2005/8/layout/radial1"/>
    <dgm:cxn modelId="{A6E187CC-4034-47D7-8F54-0DB5DB5897AE}" type="presOf" srcId="{1E4BBA27-1644-47A8-A81B-6103550DD659}" destId="{CF3CB3DD-4D6A-4D17-8C5F-D91570145952}" srcOrd="0" destOrd="0" presId="urn:microsoft.com/office/officeart/2005/8/layout/radial1"/>
    <dgm:cxn modelId="{56B890D8-BEFF-4685-BEED-D2FFBCB0C038}" type="presOf" srcId="{4ADF7BEB-647E-4513-8DFC-64C35D2B0187}" destId="{2897B537-5302-41EF-B39E-300B6A8535B2}" srcOrd="1" destOrd="0" presId="urn:microsoft.com/office/officeart/2005/8/layout/radial1"/>
    <dgm:cxn modelId="{8BE120E4-F29D-4CE6-ADA3-C5758F8F9A0B}" type="presOf" srcId="{940657AA-470E-416B-97A0-807C74DE04C2}" destId="{AA0AFCAA-6E29-4CD9-893A-3952E16A0B94}" srcOrd="0" destOrd="0" presId="urn:microsoft.com/office/officeart/2005/8/layout/radial1"/>
    <dgm:cxn modelId="{D0792EF8-0539-4BB6-A59C-988D92553219}" type="presOf" srcId="{DE2685CD-4425-44A0-8E54-C031A56B6634}" destId="{B76DA3FC-45BF-4A47-8B57-781424D6D3F1}" srcOrd="1" destOrd="0" presId="urn:microsoft.com/office/officeart/2005/8/layout/radial1"/>
    <dgm:cxn modelId="{B31A2C45-3A4C-4678-95F5-D6D477611B56}" type="presParOf" srcId="{FF47DEE0-8266-4B1B-A1E8-3D3B8E64B506}" destId="{44908021-7E29-4E1E-BF56-DFFA88AA7D3A}" srcOrd="0" destOrd="0" presId="urn:microsoft.com/office/officeart/2005/8/layout/radial1"/>
    <dgm:cxn modelId="{A081BA53-3B45-4348-9BE9-6B2A12F29867}" type="presParOf" srcId="{FF47DEE0-8266-4B1B-A1E8-3D3B8E64B506}" destId="{ADB92C15-29F2-4447-9DB1-CB67A0C47A50}" srcOrd="1" destOrd="0" presId="urn:microsoft.com/office/officeart/2005/8/layout/radial1"/>
    <dgm:cxn modelId="{CED5811C-731C-4F3D-BE79-160A4E1ADEE2}" type="presParOf" srcId="{ADB92C15-29F2-4447-9DB1-CB67A0C47A50}" destId="{3AFFAAF4-7CD5-4E61-8757-522395C115E7}" srcOrd="0" destOrd="0" presId="urn:microsoft.com/office/officeart/2005/8/layout/radial1"/>
    <dgm:cxn modelId="{F69F43D2-9541-4D8A-B9F7-39EDA18DE5E1}" type="presParOf" srcId="{FF47DEE0-8266-4B1B-A1E8-3D3B8E64B506}" destId="{B8DD5B19-A933-4914-BD2F-3216AD5E7CE8}" srcOrd="2" destOrd="0" presId="urn:microsoft.com/office/officeart/2005/8/layout/radial1"/>
    <dgm:cxn modelId="{1DAB9923-A760-481E-B6D4-F975DED6D3E5}" type="presParOf" srcId="{FF47DEE0-8266-4B1B-A1E8-3D3B8E64B506}" destId="{F8DCEA46-1A58-4217-A399-2C2A5D701A66}" srcOrd="3" destOrd="0" presId="urn:microsoft.com/office/officeart/2005/8/layout/radial1"/>
    <dgm:cxn modelId="{43E09455-927F-4C8E-A288-5C89C3055D2D}" type="presParOf" srcId="{F8DCEA46-1A58-4217-A399-2C2A5D701A66}" destId="{FAE54CDE-831A-45DE-B29E-59C2E340827B}" srcOrd="0" destOrd="0" presId="urn:microsoft.com/office/officeart/2005/8/layout/radial1"/>
    <dgm:cxn modelId="{E0DB4E4F-7F84-4BA0-8C9B-6F0765E4E63F}" type="presParOf" srcId="{FF47DEE0-8266-4B1B-A1E8-3D3B8E64B506}" destId="{FC74EA95-7DA2-4F90-A2E3-955442C63A40}" srcOrd="4" destOrd="0" presId="urn:microsoft.com/office/officeart/2005/8/layout/radial1"/>
    <dgm:cxn modelId="{8E8005CD-E9BC-47D8-B13E-806F0956E72D}" type="presParOf" srcId="{FF47DEE0-8266-4B1B-A1E8-3D3B8E64B506}" destId="{1BEF0662-A04A-4C8D-B3A7-2A2621892A30}" srcOrd="5" destOrd="0" presId="urn:microsoft.com/office/officeart/2005/8/layout/radial1"/>
    <dgm:cxn modelId="{80A55DAC-5289-4C40-8299-A9EF6DB1A5C4}" type="presParOf" srcId="{1BEF0662-A04A-4C8D-B3A7-2A2621892A30}" destId="{6A17A613-BDDA-46BA-AC5A-D9E747C6E0B2}" srcOrd="0" destOrd="0" presId="urn:microsoft.com/office/officeart/2005/8/layout/radial1"/>
    <dgm:cxn modelId="{BB9DE173-8409-4CBE-A624-AA915017003B}" type="presParOf" srcId="{FF47DEE0-8266-4B1B-A1E8-3D3B8E64B506}" destId="{333DBE75-CCB6-48F4-8302-86C44939D9B3}" srcOrd="6" destOrd="0" presId="urn:microsoft.com/office/officeart/2005/8/layout/radial1"/>
    <dgm:cxn modelId="{28DE81FA-3B1A-4241-AF15-32C7F70E9C33}" type="presParOf" srcId="{FF47DEE0-8266-4B1B-A1E8-3D3B8E64B506}" destId="{ACC55557-8F68-49A9-9F32-4B433597F59E}" srcOrd="7" destOrd="0" presId="urn:microsoft.com/office/officeart/2005/8/layout/radial1"/>
    <dgm:cxn modelId="{2E9A7036-9ED6-4BC1-875E-B815FD3433A3}" type="presParOf" srcId="{ACC55557-8F68-49A9-9F32-4B433597F59E}" destId="{B76DA3FC-45BF-4A47-8B57-781424D6D3F1}" srcOrd="0" destOrd="0" presId="urn:microsoft.com/office/officeart/2005/8/layout/radial1"/>
    <dgm:cxn modelId="{D6D2EDB7-B91C-4FFE-9162-A77B48BC276C}" type="presParOf" srcId="{FF47DEE0-8266-4B1B-A1E8-3D3B8E64B506}" destId="{FDDC9967-6CDB-47CC-B0A2-99DA3E6A064C}" srcOrd="8" destOrd="0" presId="urn:microsoft.com/office/officeart/2005/8/layout/radial1"/>
    <dgm:cxn modelId="{B0176AC8-8AB7-4A11-AE41-67518858F3F8}" type="presParOf" srcId="{FF47DEE0-8266-4B1B-A1E8-3D3B8E64B506}" destId="{70744A15-7345-4A26-9D92-6C36CA2019A7}" srcOrd="9" destOrd="0" presId="urn:microsoft.com/office/officeart/2005/8/layout/radial1"/>
    <dgm:cxn modelId="{0A39DA3A-92CB-4A3E-B9A6-8433236B36F0}" type="presParOf" srcId="{70744A15-7345-4A26-9D92-6C36CA2019A7}" destId="{5F457627-801C-4B78-88FF-0F7CD3DAEE26}" srcOrd="0" destOrd="0" presId="urn:microsoft.com/office/officeart/2005/8/layout/radial1"/>
    <dgm:cxn modelId="{8EC6558C-3A7B-4B09-B88B-FDF972A06F85}" type="presParOf" srcId="{FF47DEE0-8266-4B1B-A1E8-3D3B8E64B506}" destId="{E4FE03F0-739C-4B1E-973C-8BF0E77E790E}" srcOrd="10" destOrd="0" presId="urn:microsoft.com/office/officeart/2005/8/layout/radial1"/>
    <dgm:cxn modelId="{AF32B60F-C913-4029-98F5-395484F4859F}" type="presParOf" srcId="{FF47DEE0-8266-4B1B-A1E8-3D3B8E64B506}" destId="{667B7407-CAB8-4F4E-840C-DB61E3621744}" srcOrd="11" destOrd="0" presId="urn:microsoft.com/office/officeart/2005/8/layout/radial1"/>
    <dgm:cxn modelId="{7401147F-8B39-49EA-8317-F5CE90C08712}" type="presParOf" srcId="{667B7407-CAB8-4F4E-840C-DB61E3621744}" destId="{7B0A2C38-554B-4C00-B90B-FB154E8AAEA7}" srcOrd="0" destOrd="0" presId="urn:microsoft.com/office/officeart/2005/8/layout/radial1"/>
    <dgm:cxn modelId="{2A4902EC-B113-4C20-BD58-2847D6FB78E4}" type="presParOf" srcId="{FF47DEE0-8266-4B1B-A1E8-3D3B8E64B506}" destId="{CF3CB3DD-4D6A-4D17-8C5F-D91570145952}" srcOrd="12" destOrd="0" presId="urn:microsoft.com/office/officeart/2005/8/layout/radial1"/>
    <dgm:cxn modelId="{7417A34E-89B1-4538-91F3-19F020F843B2}" type="presParOf" srcId="{FF47DEE0-8266-4B1B-A1E8-3D3B8E64B506}" destId="{709718B1-9C8F-4161-8249-0BC78D3F0A29}" srcOrd="13" destOrd="0" presId="urn:microsoft.com/office/officeart/2005/8/layout/radial1"/>
    <dgm:cxn modelId="{AF2A715D-6C67-4B66-9A9B-BC5CE3064888}" type="presParOf" srcId="{709718B1-9C8F-4161-8249-0BC78D3F0A29}" destId="{2897B537-5302-41EF-B39E-300B6A8535B2}" srcOrd="0" destOrd="0" presId="urn:microsoft.com/office/officeart/2005/8/layout/radial1"/>
    <dgm:cxn modelId="{A94118EE-B6B0-40C7-A55B-D55E15843A05}" type="presParOf" srcId="{FF47DEE0-8266-4B1B-A1E8-3D3B8E64B506}" destId="{595CF39A-FE63-4700-B9C9-B1F65F5FA10F}" srcOrd="14" destOrd="0" presId="urn:microsoft.com/office/officeart/2005/8/layout/radial1"/>
    <dgm:cxn modelId="{2E54B10C-CD36-4DB6-A4B8-69C25BEBD6F8}" type="presParOf" srcId="{FF47DEE0-8266-4B1B-A1E8-3D3B8E64B506}" destId="{B33CA2D0-06F7-4030-8EB7-3F18FBA5FE1E}" srcOrd="15" destOrd="0" presId="urn:microsoft.com/office/officeart/2005/8/layout/radial1"/>
    <dgm:cxn modelId="{26912FDE-BACE-4303-8AAD-AF3BD68BF280}" type="presParOf" srcId="{B33CA2D0-06F7-4030-8EB7-3F18FBA5FE1E}" destId="{E978FF61-159C-4050-9BD7-538CA3301022}" srcOrd="0" destOrd="0" presId="urn:microsoft.com/office/officeart/2005/8/layout/radial1"/>
    <dgm:cxn modelId="{C9C3FFE1-01F5-42DD-9EFB-C17E6EA32745}" type="presParOf" srcId="{FF47DEE0-8266-4B1B-A1E8-3D3B8E64B506}" destId="{71317BBB-6871-4929-B1E4-41AA33E22B02}" srcOrd="16" destOrd="0" presId="urn:microsoft.com/office/officeart/2005/8/layout/radial1"/>
    <dgm:cxn modelId="{04D300B3-0DB4-4987-ADC4-6F8EB97C7471}" type="presParOf" srcId="{FF47DEE0-8266-4B1B-A1E8-3D3B8E64B506}" destId="{AA0AFCAA-6E29-4CD9-893A-3952E16A0B94}" srcOrd="17" destOrd="0" presId="urn:microsoft.com/office/officeart/2005/8/layout/radial1"/>
    <dgm:cxn modelId="{F10044BC-987D-4CCE-978A-260193128153}" type="presParOf" srcId="{AA0AFCAA-6E29-4CD9-893A-3952E16A0B94}" destId="{13FE9198-035D-4E49-B9C4-BBECB690F34B}" srcOrd="0" destOrd="0" presId="urn:microsoft.com/office/officeart/2005/8/layout/radial1"/>
    <dgm:cxn modelId="{678BB7AF-EB2E-4B18-B0CF-AEFB0FEB69E2}" type="presParOf" srcId="{FF47DEE0-8266-4B1B-A1E8-3D3B8E64B506}" destId="{2319ABAB-C6D9-484F-8C40-4DBE7AA9280B}"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E78021-9F72-4C22-B2B3-C15F9B9B7A62}"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GB"/>
        </a:p>
      </dgm:t>
    </dgm:pt>
    <dgm:pt modelId="{DE9C6B25-9035-45DA-9C51-9F40F5B0D0D6}">
      <dgm:prSet phldrT="[Text]"/>
      <dgm:spPr/>
      <dgm:t>
        <a:bodyPr/>
        <a:lstStyle/>
        <a:p>
          <a:r>
            <a:rPr lang="en-GB" dirty="0"/>
            <a:t>Set Vocabulary Targets</a:t>
          </a:r>
        </a:p>
      </dgm:t>
    </dgm:pt>
    <dgm:pt modelId="{CF99BD69-324E-47E2-9632-9470BF78967E}" type="parTrans" cxnId="{CDA5E06B-4133-4C0F-990C-01833898BF27}">
      <dgm:prSet/>
      <dgm:spPr/>
      <dgm:t>
        <a:bodyPr/>
        <a:lstStyle/>
        <a:p>
          <a:endParaRPr lang="en-GB"/>
        </a:p>
      </dgm:t>
    </dgm:pt>
    <dgm:pt modelId="{A1FA67A6-4159-4444-A165-060ED6021953}" type="sibTrans" cxnId="{CDA5E06B-4133-4C0F-990C-01833898BF27}">
      <dgm:prSet/>
      <dgm:spPr/>
      <dgm:t>
        <a:bodyPr/>
        <a:lstStyle/>
        <a:p>
          <a:endParaRPr lang="en-GB"/>
        </a:p>
      </dgm:t>
    </dgm:pt>
    <dgm:pt modelId="{18C463BA-5042-4A27-9704-84F794E1DB68}">
      <dgm:prSet phldrT="[Text]"/>
      <dgm:spPr/>
      <dgm:t>
        <a:bodyPr/>
        <a:lstStyle/>
        <a:p>
          <a:r>
            <a:rPr lang="en-GB" dirty="0"/>
            <a:t>Provide guidance to textbook writers</a:t>
          </a:r>
        </a:p>
      </dgm:t>
    </dgm:pt>
    <dgm:pt modelId="{3F5086B4-03AB-4A66-9E99-3822EB5EB580}" type="parTrans" cxnId="{3A919795-A40B-45B0-8B7F-ADFA601FB8CE}">
      <dgm:prSet/>
      <dgm:spPr/>
      <dgm:t>
        <a:bodyPr/>
        <a:lstStyle/>
        <a:p>
          <a:endParaRPr lang="en-GB"/>
        </a:p>
      </dgm:t>
    </dgm:pt>
    <dgm:pt modelId="{8D1EA5B4-D68D-4346-A685-D411B0DA427D}" type="sibTrans" cxnId="{3A919795-A40B-45B0-8B7F-ADFA601FB8CE}">
      <dgm:prSet/>
      <dgm:spPr/>
      <dgm:t>
        <a:bodyPr/>
        <a:lstStyle/>
        <a:p>
          <a:endParaRPr lang="en-GB"/>
        </a:p>
      </dgm:t>
    </dgm:pt>
    <dgm:pt modelId="{DEC0E775-E4D3-4CB9-9759-E2E0BEAB4B77}">
      <dgm:prSet phldrT="[Text]"/>
      <dgm:spPr/>
      <dgm:t>
        <a:bodyPr/>
        <a:lstStyle/>
        <a:p>
          <a:r>
            <a:rPr lang="en-GB" dirty="0"/>
            <a:t>Provide in-service teacher training</a:t>
          </a:r>
        </a:p>
      </dgm:t>
    </dgm:pt>
    <dgm:pt modelId="{DA201CA1-5FD9-423B-8C7E-D754F285CE1C}" type="parTrans" cxnId="{604C15B5-17CA-41A6-8DE4-7127406FAB44}">
      <dgm:prSet/>
      <dgm:spPr/>
      <dgm:t>
        <a:bodyPr/>
        <a:lstStyle/>
        <a:p>
          <a:endParaRPr lang="en-GB"/>
        </a:p>
      </dgm:t>
    </dgm:pt>
    <dgm:pt modelId="{5480477C-9F6D-4A89-8030-EDBC8BD5F3D6}" type="sibTrans" cxnId="{604C15B5-17CA-41A6-8DE4-7127406FAB44}">
      <dgm:prSet/>
      <dgm:spPr/>
      <dgm:t>
        <a:bodyPr/>
        <a:lstStyle/>
        <a:p>
          <a:endParaRPr lang="en-GB"/>
        </a:p>
      </dgm:t>
    </dgm:pt>
    <dgm:pt modelId="{93BA2AA1-C503-4207-86DE-D89FC0B8DA6E}">
      <dgm:prSet phldrT="[Text]"/>
      <dgm:spPr/>
      <dgm:t>
        <a:bodyPr/>
        <a:lstStyle/>
        <a:p>
          <a:r>
            <a:rPr lang="en-GB" dirty="0"/>
            <a:t>Provide guidance to teacher colleges</a:t>
          </a:r>
        </a:p>
      </dgm:t>
    </dgm:pt>
    <dgm:pt modelId="{3A8A31D8-A135-4FCC-A42C-6CF4C5CD1DE9}" type="parTrans" cxnId="{BCAEF917-F4A4-4E9A-A539-2CD01F6E5C96}">
      <dgm:prSet/>
      <dgm:spPr/>
      <dgm:t>
        <a:bodyPr/>
        <a:lstStyle/>
        <a:p>
          <a:endParaRPr lang="en-GB"/>
        </a:p>
      </dgm:t>
    </dgm:pt>
    <dgm:pt modelId="{54E6A722-7C71-455D-BB69-2B035791E174}" type="sibTrans" cxnId="{BCAEF917-F4A4-4E9A-A539-2CD01F6E5C96}">
      <dgm:prSet/>
      <dgm:spPr/>
      <dgm:t>
        <a:bodyPr/>
        <a:lstStyle/>
        <a:p>
          <a:endParaRPr lang="en-GB"/>
        </a:p>
      </dgm:t>
    </dgm:pt>
    <dgm:pt modelId="{5A4BB574-15D6-4D0C-89E4-A1B7993682DE}">
      <dgm:prSet phldrT="[Text]"/>
      <dgm:spPr/>
      <dgm:t>
        <a:bodyPr/>
        <a:lstStyle/>
        <a:p>
          <a:r>
            <a:rPr lang="en-GB" dirty="0"/>
            <a:t>Assess vocabulary learning</a:t>
          </a:r>
        </a:p>
      </dgm:t>
    </dgm:pt>
    <dgm:pt modelId="{2EF258FB-5B41-49CC-A9D8-15D580F9AA2B}" type="parTrans" cxnId="{D6DA68F5-487C-4268-BD1B-75E06A4D6D0C}">
      <dgm:prSet/>
      <dgm:spPr/>
      <dgm:t>
        <a:bodyPr/>
        <a:lstStyle/>
        <a:p>
          <a:endParaRPr lang="en-GB"/>
        </a:p>
      </dgm:t>
    </dgm:pt>
    <dgm:pt modelId="{4FD57609-465D-468A-B315-9A5E61E247ED}" type="sibTrans" cxnId="{D6DA68F5-487C-4268-BD1B-75E06A4D6D0C}">
      <dgm:prSet/>
      <dgm:spPr/>
      <dgm:t>
        <a:bodyPr/>
        <a:lstStyle/>
        <a:p>
          <a:endParaRPr lang="en-GB"/>
        </a:p>
      </dgm:t>
    </dgm:pt>
    <dgm:pt modelId="{2D29C82A-689A-404B-809F-55808B30CA0B}">
      <dgm:prSet phldrT="[Text]"/>
      <dgm:spPr/>
      <dgm:t>
        <a:bodyPr/>
        <a:lstStyle/>
        <a:p>
          <a:r>
            <a:rPr lang="en-GB" dirty="0"/>
            <a:t>Evaluate innovation</a:t>
          </a:r>
        </a:p>
      </dgm:t>
    </dgm:pt>
    <dgm:pt modelId="{BE89D011-51EF-46B3-8EEC-8384839A60CB}" type="parTrans" cxnId="{B1C6C62E-E365-4734-AC9F-8F8DC0649124}">
      <dgm:prSet/>
      <dgm:spPr/>
      <dgm:t>
        <a:bodyPr/>
        <a:lstStyle/>
        <a:p>
          <a:endParaRPr lang="en-GB"/>
        </a:p>
      </dgm:t>
    </dgm:pt>
    <dgm:pt modelId="{4FC2E264-CAFA-428E-A3E9-AF57FF6878C2}" type="sibTrans" cxnId="{B1C6C62E-E365-4734-AC9F-8F8DC0649124}">
      <dgm:prSet/>
      <dgm:spPr/>
      <dgm:t>
        <a:bodyPr/>
        <a:lstStyle/>
        <a:p>
          <a:endParaRPr lang="en-GB"/>
        </a:p>
      </dgm:t>
    </dgm:pt>
    <dgm:pt modelId="{CF147DE2-B33A-42C3-9648-A13DBB0B21F6}">
      <dgm:prSet phldrT="[Text]"/>
      <dgm:spPr/>
      <dgm:t>
        <a:bodyPr/>
        <a:lstStyle/>
        <a:p>
          <a:r>
            <a:rPr lang="en-GB" dirty="0"/>
            <a:t>Review targets</a:t>
          </a:r>
        </a:p>
      </dgm:t>
    </dgm:pt>
    <dgm:pt modelId="{2F2A0528-F3AE-4DEC-B868-A326A82B22C8}" type="parTrans" cxnId="{3896E14E-1005-42B3-B603-C659A4D11817}">
      <dgm:prSet/>
      <dgm:spPr/>
      <dgm:t>
        <a:bodyPr/>
        <a:lstStyle/>
        <a:p>
          <a:endParaRPr lang="en-GB"/>
        </a:p>
      </dgm:t>
    </dgm:pt>
    <dgm:pt modelId="{F4D56A62-9E25-4ABA-B627-58E6D796CED6}" type="sibTrans" cxnId="{3896E14E-1005-42B3-B603-C659A4D11817}">
      <dgm:prSet/>
      <dgm:spPr/>
      <dgm:t>
        <a:bodyPr/>
        <a:lstStyle/>
        <a:p>
          <a:endParaRPr lang="en-GB"/>
        </a:p>
      </dgm:t>
    </dgm:pt>
    <dgm:pt modelId="{B31F3656-CC0B-457D-9EE3-AEE150AC4883}">
      <dgm:prSet phldrT="[Text]"/>
      <dgm:spPr/>
      <dgm:t>
        <a:bodyPr/>
        <a:lstStyle/>
        <a:p>
          <a:r>
            <a:rPr lang="en-GB" dirty="0"/>
            <a:t>Provide guidance to exam writers</a:t>
          </a:r>
        </a:p>
      </dgm:t>
    </dgm:pt>
    <dgm:pt modelId="{4EF811C9-D78C-46C3-AC3C-6704426E62B8}" type="parTrans" cxnId="{7A370AA1-41CB-43B1-8CBB-4630649709E3}">
      <dgm:prSet/>
      <dgm:spPr/>
      <dgm:t>
        <a:bodyPr/>
        <a:lstStyle/>
        <a:p>
          <a:endParaRPr lang="en-GB"/>
        </a:p>
      </dgm:t>
    </dgm:pt>
    <dgm:pt modelId="{5B499718-3C6D-4ED2-8C9A-EE40FCD21AE2}" type="sibTrans" cxnId="{7A370AA1-41CB-43B1-8CBB-4630649709E3}">
      <dgm:prSet/>
      <dgm:spPr/>
      <dgm:t>
        <a:bodyPr/>
        <a:lstStyle/>
        <a:p>
          <a:endParaRPr lang="en-GB"/>
        </a:p>
      </dgm:t>
    </dgm:pt>
    <dgm:pt modelId="{99420588-936E-419E-BCC4-450884CDF9A1}" type="pres">
      <dgm:prSet presAssocID="{E0E78021-9F72-4C22-B2B3-C15F9B9B7A62}" presName="Name0" presStyleCnt="0">
        <dgm:presLayoutVars>
          <dgm:dir/>
          <dgm:resizeHandles val="exact"/>
        </dgm:presLayoutVars>
      </dgm:prSet>
      <dgm:spPr/>
    </dgm:pt>
    <dgm:pt modelId="{84DD3F62-3698-41E1-9EDC-A60688039CCA}" type="pres">
      <dgm:prSet presAssocID="{E0E78021-9F72-4C22-B2B3-C15F9B9B7A62}" presName="cycle" presStyleCnt="0"/>
      <dgm:spPr/>
    </dgm:pt>
    <dgm:pt modelId="{7662AFDE-C70A-41C8-AA71-E2FA21F11489}" type="pres">
      <dgm:prSet presAssocID="{DE9C6B25-9035-45DA-9C51-9F40F5B0D0D6}" presName="nodeFirstNode" presStyleLbl="node1" presStyleIdx="0" presStyleCnt="8">
        <dgm:presLayoutVars>
          <dgm:bulletEnabled val="1"/>
        </dgm:presLayoutVars>
      </dgm:prSet>
      <dgm:spPr/>
    </dgm:pt>
    <dgm:pt modelId="{24F27FEE-7A93-40D7-8A2D-09BAA10DB18A}" type="pres">
      <dgm:prSet presAssocID="{A1FA67A6-4159-4444-A165-060ED6021953}" presName="sibTransFirstNode" presStyleLbl="bgShp" presStyleIdx="0" presStyleCnt="1"/>
      <dgm:spPr/>
    </dgm:pt>
    <dgm:pt modelId="{8F2134E6-A423-4E4F-A333-DA71963BEB1A}" type="pres">
      <dgm:prSet presAssocID="{18C463BA-5042-4A27-9704-84F794E1DB68}" presName="nodeFollowingNodes" presStyleLbl="node1" presStyleIdx="1" presStyleCnt="8">
        <dgm:presLayoutVars>
          <dgm:bulletEnabled val="1"/>
        </dgm:presLayoutVars>
      </dgm:prSet>
      <dgm:spPr/>
    </dgm:pt>
    <dgm:pt modelId="{48EF9355-D272-4927-8B63-0A7BF4BF625B}" type="pres">
      <dgm:prSet presAssocID="{DEC0E775-E4D3-4CB9-9759-E2E0BEAB4B77}" presName="nodeFollowingNodes" presStyleLbl="node1" presStyleIdx="2" presStyleCnt="8">
        <dgm:presLayoutVars>
          <dgm:bulletEnabled val="1"/>
        </dgm:presLayoutVars>
      </dgm:prSet>
      <dgm:spPr/>
    </dgm:pt>
    <dgm:pt modelId="{6D5E07D6-439A-40D6-894D-D9521CD41671}" type="pres">
      <dgm:prSet presAssocID="{93BA2AA1-C503-4207-86DE-D89FC0B8DA6E}" presName="nodeFollowingNodes" presStyleLbl="node1" presStyleIdx="3" presStyleCnt="8">
        <dgm:presLayoutVars>
          <dgm:bulletEnabled val="1"/>
        </dgm:presLayoutVars>
      </dgm:prSet>
      <dgm:spPr/>
    </dgm:pt>
    <dgm:pt modelId="{5908E9EA-4F70-4CDE-9FA5-941055258F8E}" type="pres">
      <dgm:prSet presAssocID="{B31F3656-CC0B-457D-9EE3-AEE150AC4883}" presName="nodeFollowingNodes" presStyleLbl="node1" presStyleIdx="4" presStyleCnt="8">
        <dgm:presLayoutVars>
          <dgm:bulletEnabled val="1"/>
        </dgm:presLayoutVars>
      </dgm:prSet>
      <dgm:spPr/>
    </dgm:pt>
    <dgm:pt modelId="{54204FB3-B518-4934-9289-FD39CD4BD45D}" type="pres">
      <dgm:prSet presAssocID="{5A4BB574-15D6-4D0C-89E4-A1B7993682DE}" presName="nodeFollowingNodes" presStyleLbl="node1" presStyleIdx="5" presStyleCnt="8">
        <dgm:presLayoutVars>
          <dgm:bulletEnabled val="1"/>
        </dgm:presLayoutVars>
      </dgm:prSet>
      <dgm:spPr/>
    </dgm:pt>
    <dgm:pt modelId="{4D397D5C-75D7-477A-A98A-4F1A1619666F}" type="pres">
      <dgm:prSet presAssocID="{2D29C82A-689A-404B-809F-55808B30CA0B}" presName="nodeFollowingNodes" presStyleLbl="node1" presStyleIdx="6" presStyleCnt="8">
        <dgm:presLayoutVars>
          <dgm:bulletEnabled val="1"/>
        </dgm:presLayoutVars>
      </dgm:prSet>
      <dgm:spPr/>
    </dgm:pt>
    <dgm:pt modelId="{72BE71D9-04D0-415F-90C9-8CEC32264C89}" type="pres">
      <dgm:prSet presAssocID="{CF147DE2-B33A-42C3-9648-A13DBB0B21F6}" presName="nodeFollowingNodes" presStyleLbl="node1" presStyleIdx="7" presStyleCnt="8">
        <dgm:presLayoutVars>
          <dgm:bulletEnabled val="1"/>
        </dgm:presLayoutVars>
      </dgm:prSet>
      <dgm:spPr/>
    </dgm:pt>
  </dgm:ptLst>
  <dgm:cxnLst>
    <dgm:cxn modelId="{43E4C412-D88E-47EF-9D2E-35BA456CD772}" type="presOf" srcId="{DEC0E775-E4D3-4CB9-9759-E2E0BEAB4B77}" destId="{48EF9355-D272-4927-8B63-0A7BF4BF625B}" srcOrd="0" destOrd="0" presId="urn:microsoft.com/office/officeart/2005/8/layout/cycle3"/>
    <dgm:cxn modelId="{50AF4D17-A64C-4F9A-9675-7D73490D3371}" type="presOf" srcId="{2D29C82A-689A-404B-809F-55808B30CA0B}" destId="{4D397D5C-75D7-477A-A98A-4F1A1619666F}" srcOrd="0" destOrd="0" presId="urn:microsoft.com/office/officeart/2005/8/layout/cycle3"/>
    <dgm:cxn modelId="{BCAEF917-F4A4-4E9A-A539-2CD01F6E5C96}" srcId="{E0E78021-9F72-4C22-B2B3-C15F9B9B7A62}" destId="{93BA2AA1-C503-4207-86DE-D89FC0B8DA6E}" srcOrd="3" destOrd="0" parTransId="{3A8A31D8-A135-4FCC-A42C-6CF4C5CD1DE9}" sibTransId="{54E6A722-7C71-455D-BB69-2B035791E174}"/>
    <dgm:cxn modelId="{6497AC1E-8126-4218-8F41-4AA33B11B80E}" type="presOf" srcId="{E0E78021-9F72-4C22-B2B3-C15F9B9B7A62}" destId="{99420588-936E-419E-BCC4-450884CDF9A1}" srcOrd="0" destOrd="0" presId="urn:microsoft.com/office/officeart/2005/8/layout/cycle3"/>
    <dgm:cxn modelId="{B1C6C62E-E365-4734-AC9F-8F8DC0649124}" srcId="{E0E78021-9F72-4C22-B2B3-C15F9B9B7A62}" destId="{2D29C82A-689A-404B-809F-55808B30CA0B}" srcOrd="6" destOrd="0" parTransId="{BE89D011-51EF-46B3-8EEC-8384839A60CB}" sibTransId="{4FC2E264-CAFA-428E-A3E9-AF57FF6878C2}"/>
    <dgm:cxn modelId="{E668C439-0BCC-42F4-B0A6-BF1B7FB1DF09}" type="presOf" srcId="{B31F3656-CC0B-457D-9EE3-AEE150AC4883}" destId="{5908E9EA-4F70-4CDE-9FA5-941055258F8E}" srcOrd="0" destOrd="0" presId="urn:microsoft.com/office/officeart/2005/8/layout/cycle3"/>
    <dgm:cxn modelId="{6382B46B-3D0F-46F2-8336-1AA3345069D1}" type="presOf" srcId="{A1FA67A6-4159-4444-A165-060ED6021953}" destId="{24F27FEE-7A93-40D7-8A2D-09BAA10DB18A}" srcOrd="0" destOrd="0" presId="urn:microsoft.com/office/officeart/2005/8/layout/cycle3"/>
    <dgm:cxn modelId="{CDA5E06B-4133-4C0F-990C-01833898BF27}" srcId="{E0E78021-9F72-4C22-B2B3-C15F9B9B7A62}" destId="{DE9C6B25-9035-45DA-9C51-9F40F5B0D0D6}" srcOrd="0" destOrd="0" parTransId="{CF99BD69-324E-47E2-9632-9470BF78967E}" sibTransId="{A1FA67A6-4159-4444-A165-060ED6021953}"/>
    <dgm:cxn modelId="{6FB5D86D-5729-4058-9448-5DBCAE891165}" type="presOf" srcId="{CF147DE2-B33A-42C3-9648-A13DBB0B21F6}" destId="{72BE71D9-04D0-415F-90C9-8CEC32264C89}" srcOrd="0" destOrd="0" presId="urn:microsoft.com/office/officeart/2005/8/layout/cycle3"/>
    <dgm:cxn modelId="{3896E14E-1005-42B3-B603-C659A4D11817}" srcId="{E0E78021-9F72-4C22-B2B3-C15F9B9B7A62}" destId="{CF147DE2-B33A-42C3-9648-A13DBB0B21F6}" srcOrd="7" destOrd="0" parTransId="{2F2A0528-F3AE-4DEC-B868-A326A82B22C8}" sibTransId="{F4D56A62-9E25-4ABA-B627-58E6D796CED6}"/>
    <dgm:cxn modelId="{6B72E85A-FF54-46E6-9E29-A22D915DC607}" type="presOf" srcId="{DE9C6B25-9035-45DA-9C51-9F40F5B0D0D6}" destId="{7662AFDE-C70A-41C8-AA71-E2FA21F11489}" srcOrd="0" destOrd="0" presId="urn:microsoft.com/office/officeart/2005/8/layout/cycle3"/>
    <dgm:cxn modelId="{3A919795-A40B-45B0-8B7F-ADFA601FB8CE}" srcId="{E0E78021-9F72-4C22-B2B3-C15F9B9B7A62}" destId="{18C463BA-5042-4A27-9704-84F794E1DB68}" srcOrd="1" destOrd="0" parTransId="{3F5086B4-03AB-4A66-9E99-3822EB5EB580}" sibTransId="{8D1EA5B4-D68D-4346-A685-D411B0DA427D}"/>
    <dgm:cxn modelId="{7A370AA1-41CB-43B1-8CBB-4630649709E3}" srcId="{E0E78021-9F72-4C22-B2B3-C15F9B9B7A62}" destId="{B31F3656-CC0B-457D-9EE3-AEE150AC4883}" srcOrd="4" destOrd="0" parTransId="{4EF811C9-D78C-46C3-AC3C-6704426E62B8}" sibTransId="{5B499718-3C6D-4ED2-8C9A-EE40FCD21AE2}"/>
    <dgm:cxn modelId="{604C15B5-17CA-41A6-8DE4-7127406FAB44}" srcId="{E0E78021-9F72-4C22-B2B3-C15F9B9B7A62}" destId="{DEC0E775-E4D3-4CB9-9759-E2E0BEAB4B77}" srcOrd="2" destOrd="0" parTransId="{DA201CA1-5FD9-423B-8C7E-D754F285CE1C}" sibTransId="{5480477C-9F6D-4A89-8030-EDBC8BD5F3D6}"/>
    <dgm:cxn modelId="{6E56FCD2-09F9-4062-958C-C0700668C978}" type="presOf" srcId="{5A4BB574-15D6-4D0C-89E4-A1B7993682DE}" destId="{54204FB3-B518-4934-9289-FD39CD4BD45D}" srcOrd="0" destOrd="0" presId="urn:microsoft.com/office/officeart/2005/8/layout/cycle3"/>
    <dgm:cxn modelId="{588A64D6-D788-46E8-8FD4-4E153707F58F}" type="presOf" srcId="{93BA2AA1-C503-4207-86DE-D89FC0B8DA6E}" destId="{6D5E07D6-439A-40D6-894D-D9521CD41671}" srcOrd="0" destOrd="0" presId="urn:microsoft.com/office/officeart/2005/8/layout/cycle3"/>
    <dgm:cxn modelId="{BEFC61DB-FE1F-49A3-AFE5-4EBE3ABF4844}" type="presOf" srcId="{18C463BA-5042-4A27-9704-84F794E1DB68}" destId="{8F2134E6-A423-4E4F-A333-DA71963BEB1A}" srcOrd="0" destOrd="0" presId="urn:microsoft.com/office/officeart/2005/8/layout/cycle3"/>
    <dgm:cxn modelId="{D6DA68F5-487C-4268-BD1B-75E06A4D6D0C}" srcId="{E0E78021-9F72-4C22-B2B3-C15F9B9B7A62}" destId="{5A4BB574-15D6-4D0C-89E4-A1B7993682DE}" srcOrd="5" destOrd="0" parTransId="{2EF258FB-5B41-49CC-A9D8-15D580F9AA2B}" sibTransId="{4FD57609-465D-468A-B315-9A5E61E247ED}"/>
    <dgm:cxn modelId="{D899042E-67F6-4E0B-A1C8-761E6348FA1D}" type="presParOf" srcId="{99420588-936E-419E-BCC4-450884CDF9A1}" destId="{84DD3F62-3698-41E1-9EDC-A60688039CCA}" srcOrd="0" destOrd="0" presId="urn:microsoft.com/office/officeart/2005/8/layout/cycle3"/>
    <dgm:cxn modelId="{129B3444-97FE-41CD-9A65-FE0395BDDCEE}" type="presParOf" srcId="{84DD3F62-3698-41E1-9EDC-A60688039CCA}" destId="{7662AFDE-C70A-41C8-AA71-E2FA21F11489}" srcOrd="0" destOrd="0" presId="urn:microsoft.com/office/officeart/2005/8/layout/cycle3"/>
    <dgm:cxn modelId="{4D8CE26A-0754-437D-BE6A-134CEB8D5B80}" type="presParOf" srcId="{84DD3F62-3698-41E1-9EDC-A60688039CCA}" destId="{24F27FEE-7A93-40D7-8A2D-09BAA10DB18A}" srcOrd="1" destOrd="0" presId="urn:microsoft.com/office/officeart/2005/8/layout/cycle3"/>
    <dgm:cxn modelId="{26B685A4-66C3-4B6B-B854-D13F60FA2B42}" type="presParOf" srcId="{84DD3F62-3698-41E1-9EDC-A60688039CCA}" destId="{8F2134E6-A423-4E4F-A333-DA71963BEB1A}" srcOrd="2" destOrd="0" presId="urn:microsoft.com/office/officeart/2005/8/layout/cycle3"/>
    <dgm:cxn modelId="{5DEAF0BB-3F27-4C9A-8171-1A1E828894E9}" type="presParOf" srcId="{84DD3F62-3698-41E1-9EDC-A60688039CCA}" destId="{48EF9355-D272-4927-8B63-0A7BF4BF625B}" srcOrd="3" destOrd="0" presId="urn:microsoft.com/office/officeart/2005/8/layout/cycle3"/>
    <dgm:cxn modelId="{46214F42-6AF5-487C-9C4F-8BFEF6161CED}" type="presParOf" srcId="{84DD3F62-3698-41E1-9EDC-A60688039CCA}" destId="{6D5E07D6-439A-40D6-894D-D9521CD41671}" srcOrd="4" destOrd="0" presId="urn:microsoft.com/office/officeart/2005/8/layout/cycle3"/>
    <dgm:cxn modelId="{A8F23361-5A73-4685-94C2-0D8F4F8B3F1B}" type="presParOf" srcId="{84DD3F62-3698-41E1-9EDC-A60688039CCA}" destId="{5908E9EA-4F70-4CDE-9FA5-941055258F8E}" srcOrd="5" destOrd="0" presId="urn:microsoft.com/office/officeart/2005/8/layout/cycle3"/>
    <dgm:cxn modelId="{939864F7-5C1D-4808-92F9-CD64DECA6BCD}" type="presParOf" srcId="{84DD3F62-3698-41E1-9EDC-A60688039CCA}" destId="{54204FB3-B518-4934-9289-FD39CD4BD45D}" srcOrd="6" destOrd="0" presId="urn:microsoft.com/office/officeart/2005/8/layout/cycle3"/>
    <dgm:cxn modelId="{92A57BDF-32E6-454C-B831-CAE7C3D882E5}" type="presParOf" srcId="{84DD3F62-3698-41E1-9EDC-A60688039CCA}" destId="{4D397D5C-75D7-477A-A98A-4F1A1619666F}" srcOrd="7" destOrd="0" presId="urn:microsoft.com/office/officeart/2005/8/layout/cycle3"/>
    <dgm:cxn modelId="{70CE766A-9DEE-47AF-A2DD-A4C9EBEEDED7}" type="presParOf" srcId="{84DD3F62-3698-41E1-9EDC-A60688039CCA}" destId="{72BE71D9-04D0-415F-90C9-8CEC32264C89}" srcOrd="8"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17182-B97C-438C-8344-3274F07CE78B}">
      <dsp:nvSpPr>
        <dsp:cNvPr id="0" name=""/>
        <dsp:cNvSpPr/>
      </dsp:nvSpPr>
      <dsp:spPr>
        <a:xfrm>
          <a:off x="3632596" y="1836090"/>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20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word</a:t>
          </a:r>
        </a:p>
      </dsp:txBody>
      <dsp:txXfrm>
        <a:off x="3773830" y="1977324"/>
        <a:ext cx="681938" cy="681938"/>
      </dsp:txXfrm>
    </dsp:sp>
    <dsp:sp modelId="{7D7E41F7-A83A-478C-B25B-BC109336DD4F}">
      <dsp:nvSpPr>
        <dsp:cNvPr id="0" name=""/>
        <dsp:cNvSpPr/>
      </dsp:nvSpPr>
      <dsp:spPr>
        <a:xfrm rot="16200000">
          <a:off x="3679829" y="139057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093051" y="1379372"/>
        <a:ext cx="43497" cy="43497"/>
      </dsp:txXfrm>
    </dsp:sp>
    <dsp:sp modelId="{704A6BEE-D755-495E-86F9-B9812836B1A9}">
      <dsp:nvSpPr>
        <dsp:cNvPr id="0" name=""/>
        <dsp:cNvSpPr/>
      </dsp:nvSpPr>
      <dsp:spPr>
        <a:xfrm>
          <a:off x="3632596" y="1744"/>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meaning</a:t>
          </a:r>
        </a:p>
      </dsp:txBody>
      <dsp:txXfrm>
        <a:off x="3773830" y="142978"/>
        <a:ext cx="681938" cy="681938"/>
      </dsp:txXfrm>
    </dsp:sp>
    <dsp:sp modelId="{04D866C6-A760-4854-B966-17FA66F07E9C}">
      <dsp:nvSpPr>
        <dsp:cNvPr id="0" name=""/>
        <dsp:cNvSpPr/>
      </dsp:nvSpPr>
      <dsp:spPr>
        <a:xfrm rot="18600000">
          <a:off x="4269377" y="160515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682599" y="1593949"/>
        <a:ext cx="43497" cy="43497"/>
      </dsp:txXfrm>
    </dsp:sp>
    <dsp:sp modelId="{993315D1-0AC9-4A98-8FA2-C113A8276E7C}">
      <dsp:nvSpPr>
        <dsp:cNvPr id="0" name=""/>
        <dsp:cNvSpPr/>
      </dsp:nvSpPr>
      <dsp:spPr>
        <a:xfrm>
          <a:off x="4811691" y="43089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4952925" y="572133"/>
        <a:ext cx="681938" cy="681938"/>
      </dsp:txXfrm>
    </dsp:sp>
    <dsp:sp modelId="{205AD9CC-08FC-4D87-9E69-7BFCF21B34CD}">
      <dsp:nvSpPr>
        <dsp:cNvPr id="0" name=""/>
        <dsp:cNvSpPr/>
      </dsp:nvSpPr>
      <dsp:spPr>
        <a:xfrm rot="21000000">
          <a:off x="4583069" y="214848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996290" y="2137279"/>
        <a:ext cx="43497" cy="43497"/>
      </dsp:txXfrm>
    </dsp:sp>
    <dsp:sp modelId="{E9C2498A-DAE3-455C-890E-63168D1D7324}">
      <dsp:nvSpPr>
        <dsp:cNvPr id="0" name=""/>
        <dsp:cNvSpPr/>
      </dsp:nvSpPr>
      <dsp:spPr>
        <a:xfrm>
          <a:off x="5439075" y="151755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5580309" y="1658793"/>
        <a:ext cx="681938" cy="681938"/>
      </dsp:txXfrm>
    </dsp:sp>
    <dsp:sp modelId="{DEF597C0-CDAF-442E-9FDC-F3085DA54F9D}">
      <dsp:nvSpPr>
        <dsp:cNvPr id="0" name=""/>
        <dsp:cNvSpPr/>
      </dsp:nvSpPr>
      <dsp:spPr>
        <a:xfrm rot="1800000">
          <a:off x="4474125" y="276633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887346" y="2755131"/>
        <a:ext cx="43497" cy="43497"/>
      </dsp:txXfrm>
    </dsp:sp>
    <dsp:sp modelId="{A28D4123-4235-42BE-99BB-EB605639D34F}">
      <dsp:nvSpPr>
        <dsp:cNvPr id="0" name=""/>
        <dsp:cNvSpPr/>
      </dsp:nvSpPr>
      <dsp:spPr>
        <a:xfrm>
          <a:off x="5221187" y="2753263"/>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5362421" y="2894497"/>
        <a:ext cx="681938" cy="681938"/>
      </dsp:txXfrm>
    </dsp:sp>
    <dsp:sp modelId="{4CFC585A-3505-4292-BA34-23DD383D0384}">
      <dsp:nvSpPr>
        <dsp:cNvPr id="0" name=""/>
        <dsp:cNvSpPr/>
      </dsp:nvSpPr>
      <dsp:spPr>
        <a:xfrm rot="4200000">
          <a:off x="3993521" y="3169607"/>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406743" y="3158406"/>
        <a:ext cx="43497" cy="43497"/>
      </dsp:txXfrm>
    </dsp:sp>
    <dsp:sp modelId="{00229234-CDD0-412C-B073-D4DACEEC0A34}">
      <dsp:nvSpPr>
        <dsp:cNvPr id="0" name=""/>
        <dsp:cNvSpPr/>
      </dsp:nvSpPr>
      <dsp:spPr>
        <a:xfrm>
          <a:off x="4259980" y="3559812"/>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4401214" y="3701046"/>
        <a:ext cx="681938" cy="681938"/>
      </dsp:txXfrm>
    </dsp:sp>
    <dsp:sp modelId="{EED9DC0F-BE43-4B1F-AF52-CA7CF2EA5C60}">
      <dsp:nvSpPr>
        <dsp:cNvPr id="0" name=""/>
        <dsp:cNvSpPr/>
      </dsp:nvSpPr>
      <dsp:spPr>
        <a:xfrm rot="6600000">
          <a:off x="3366138" y="3169607"/>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779359" y="3158406"/>
        <a:ext cx="43497" cy="43497"/>
      </dsp:txXfrm>
    </dsp:sp>
    <dsp:sp modelId="{D0401CEF-1B19-4276-A2BE-01E1A74E532A}">
      <dsp:nvSpPr>
        <dsp:cNvPr id="0" name=""/>
        <dsp:cNvSpPr/>
      </dsp:nvSpPr>
      <dsp:spPr>
        <a:xfrm>
          <a:off x="3005213" y="3559812"/>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3146447" y="3701046"/>
        <a:ext cx="681938" cy="681938"/>
      </dsp:txXfrm>
    </dsp:sp>
    <dsp:sp modelId="{A08C4C04-0C01-41B5-A255-F9F91CA61DF6}">
      <dsp:nvSpPr>
        <dsp:cNvPr id="0" name=""/>
        <dsp:cNvSpPr/>
      </dsp:nvSpPr>
      <dsp:spPr>
        <a:xfrm rot="9000000">
          <a:off x="2885534" y="276633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298756" y="2755131"/>
        <a:ext cx="43497" cy="43497"/>
      </dsp:txXfrm>
    </dsp:sp>
    <dsp:sp modelId="{4F6F7B81-F07B-46ED-A260-C73C95A20011}">
      <dsp:nvSpPr>
        <dsp:cNvPr id="0" name=""/>
        <dsp:cNvSpPr/>
      </dsp:nvSpPr>
      <dsp:spPr>
        <a:xfrm>
          <a:off x="2044006" y="2753263"/>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2185240" y="2894497"/>
        <a:ext cx="681938" cy="681938"/>
      </dsp:txXfrm>
    </dsp:sp>
    <dsp:sp modelId="{3C71A7DB-BC43-452F-A254-B52B850863FD}">
      <dsp:nvSpPr>
        <dsp:cNvPr id="0" name=""/>
        <dsp:cNvSpPr/>
      </dsp:nvSpPr>
      <dsp:spPr>
        <a:xfrm rot="11400000">
          <a:off x="2776590" y="214848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189812" y="2137279"/>
        <a:ext cx="43497" cy="43497"/>
      </dsp:txXfrm>
    </dsp:sp>
    <dsp:sp modelId="{0E72BB58-6663-43F7-AB0B-16201863B589}">
      <dsp:nvSpPr>
        <dsp:cNvPr id="0" name=""/>
        <dsp:cNvSpPr/>
      </dsp:nvSpPr>
      <dsp:spPr>
        <a:xfrm>
          <a:off x="1826118" y="151755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1967352" y="1658793"/>
        <a:ext cx="681938" cy="681938"/>
      </dsp:txXfrm>
    </dsp:sp>
    <dsp:sp modelId="{3C91FF73-5F64-46BA-900B-35FA9D517563}">
      <dsp:nvSpPr>
        <dsp:cNvPr id="0" name=""/>
        <dsp:cNvSpPr/>
      </dsp:nvSpPr>
      <dsp:spPr>
        <a:xfrm rot="13800000">
          <a:off x="3090282" y="160515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503503" y="1593949"/>
        <a:ext cx="43497" cy="43497"/>
      </dsp:txXfrm>
    </dsp:sp>
    <dsp:sp modelId="{D01CFEC7-66D8-4B76-804B-4A2B0AECADB4}">
      <dsp:nvSpPr>
        <dsp:cNvPr id="0" name=""/>
        <dsp:cNvSpPr/>
      </dsp:nvSpPr>
      <dsp:spPr>
        <a:xfrm>
          <a:off x="2453501" y="43089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L" altLang="en-IL" sz="1200" b="0" i="0" u="none" strike="noStrike" kern="1200" cap="none" normalizeH="0" baseline="0">
            <a:ln>
              <a:noFill/>
            </a:ln>
            <a:solidFill>
              <a:srgbClr val="004D75"/>
            </a:solidFill>
            <a:effectLst/>
            <a:latin typeface="Verdana" panose="020B0604030504040204" pitchFamily="34" charset="0"/>
            <a:cs typeface="Arial" panose="020B0604020202020204" pitchFamily="34" charset="0"/>
          </a:endParaRPr>
        </a:p>
      </dsp:txBody>
      <dsp:txXfrm>
        <a:off x="2594735" y="572133"/>
        <a:ext cx="681938" cy="681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08021-7E29-4E1E-BF56-DFFA88AA7D3A}">
      <dsp:nvSpPr>
        <dsp:cNvPr id="0" name=""/>
        <dsp:cNvSpPr/>
      </dsp:nvSpPr>
      <dsp:spPr>
        <a:xfrm>
          <a:off x="3632596" y="1836090"/>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20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word</a:t>
          </a:r>
        </a:p>
      </dsp:txBody>
      <dsp:txXfrm>
        <a:off x="3773830" y="1977324"/>
        <a:ext cx="681938" cy="681938"/>
      </dsp:txXfrm>
    </dsp:sp>
    <dsp:sp modelId="{ADB92C15-29F2-4447-9DB1-CB67A0C47A50}">
      <dsp:nvSpPr>
        <dsp:cNvPr id="0" name=""/>
        <dsp:cNvSpPr/>
      </dsp:nvSpPr>
      <dsp:spPr>
        <a:xfrm rot="16200000">
          <a:off x="3679829" y="139057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093051" y="1379372"/>
        <a:ext cx="43497" cy="43497"/>
      </dsp:txXfrm>
    </dsp:sp>
    <dsp:sp modelId="{B8DD5B19-A933-4914-BD2F-3216AD5E7CE8}">
      <dsp:nvSpPr>
        <dsp:cNvPr id="0" name=""/>
        <dsp:cNvSpPr/>
      </dsp:nvSpPr>
      <dsp:spPr>
        <a:xfrm>
          <a:off x="3632596" y="1744"/>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meaning</a:t>
          </a:r>
        </a:p>
      </dsp:txBody>
      <dsp:txXfrm>
        <a:off x="3773830" y="142978"/>
        <a:ext cx="681938" cy="681938"/>
      </dsp:txXfrm>
    </dsp:sp>
    <dsp:sp modelId="{F8DCEA46-1A58-4217-A399-2C2A5D701A66}">
      <dsp:nvSpPr>
        <dsp:cNvPr id="0" name=""/>
        <dsp:cNvSpPr/>
      </dsp:nvSpPr>
      <dsp:spPr>
        <a:xfrm rot="18600000">
          <a:off x="4269377" y="160515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682599" y="1593949"/>
        <a:ext cx="43497" cy="43497"/>
      </dsp:txXfrm>
    </dsp:sp>
    <dsp:sp modelId="{FC74EA95-7DA2-4F90-A2E3-955442C63A40}">
      <dsp:nvSpPr>
        <dsp:cNvPr id="0" name=""/>
        <dsp:cNvSpPr/>
      </dsp:nvSpPr>
      <dsp:spPr>
        <a:xfrm>
          <a:off x="4811691" y="43089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pronunciation</a:t>
          </a:r>
        </a:p>
      </dsp:txBody>
      <dsp:txXfrm>
        <a:off x="4952925" y="572133"/>
        <a:ext cx="681938" cy="681938"/>
      </dsp:txXfrm>
    </dsp:sp>
    <dsp:sp modelId="{1BEF0662-A04A-4C8D-B3A7-2A2621892A30}">
      <dsp:nvSpPr>
        <dsp:cNvPr id="0" name=""/>
        <dsp:cNvSpPr/>
      </dsp:nvSpPr>
      <dsp:spPr>
        <a:xfrm rot="21000000">
          <a:off x="4583069" y="214848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996290" y="2137279"/>
        <a:ext cx="43497" cy="43497"/>
      </dsp:txXfrm>
    </dsp:sp>
    <dsp:sp modelId="{333DBE75-CCB6-48F4-8302-86C44939D9B3}">
      <dsp:nvSpPr>
        <dsp:cNvPr id="0" name=""/>
        <dsp:cNvSpPr/>
      </dsp:nvSpPr>
      <dsp:spPr>
        <a:xfrm>
          <a:off x="5439075" y="151755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grammar</a:t>
          </a:r>
        </a:p>
      </dsp:txBody>
      <dsp:txXfrm>
        <a:off x="5580309" y="1658793"/>
        <a:ext cx="681938" cy="681938"/>
      </dsp:txXfrm>
    </dsp:sp>
    <dsp:sp modelId="{ACC55557-8F68-49A9-9F32-4B433597F59E}">
      <dsp:nvSpPr>
        <dsp:cNvPr id="0" name=""/>
        <dsp:cNvSpPr/>
      </dsp:nvSpPr>
      <dsp:spPr>
        <a:xfrm rot="1800000">
          <a:off x="4474125" y="276633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887346" y="2755131"/>
        <a:ext cx="43497" cy="43497"/>
      </dsp:txXfrm>
    </dsp:sp>
    <dsp:sp modelId="{FDDC9967-6CDB-47CC-B0A2-99DA3E6A064C}">
      <dsp:nvSpPr>
        <dsp:cNvPr id="0" name=""/>
        <dsp:cNvSpPr/>
      </dsp:nvSpPr>
      <dsp:spPr>
        <a:xfrm>
          <a:off x="5221187" y="2753263"/>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frequency</a:t>
          </a:r>
        </a:p>
      </dsp:txBody>
      <dsp:txXfrm>
        <a:off x="5362421" y="2894497"/>
        <a:ext cx="681938" cy="681938"/>
      </dsp:txXfrm>
    </dsp:sp>
    <dsp:sp modelId="{70744A15-7345-4A26-9D92-6C36CA2019A7}">
      <dsp:nvSpPr>
        <dsp:cNvPr id="0" name=""/>
        <dsp:cNvSpPr/>
      </dsp:nvSpPr>
      <dsp:spPr>
        <a:xfrm rot="4200000">
          <a:off x="3993521" y="3169607"/>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a:off x="4406743" y="3158406"/>
        <a:ext cx="43497" cy="43497"/>
      </dsp:txXfrm>
    </dsp:sp>
    <dsp:sp modelId="{E4FE03F0-739C-4B1E-973C-8BF0E77E790E}">
      <dsp:nvSpPr>
        <dsp:cNvPr id="0" name=""/>
        <dsp:cNvSpPr/>
      </dsp:nvSpPr>
      <dsp:spPr>
        <a:xfrm>
          <a:off x="4259980" y="3559812"/>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connotation</a:t>
          </a:r>
        </a:p>
      </dsp:txBody>
      <dsp:txXfrm>
        <a:off x="4401214" y="3701046"/>
        <a:ext cx="681938" cy="681938"/>
      </dsp:txXfrm>
    </dsp:sp>
    <dsp:sp modelId="{667B7407-CAB8-4F4E-840C-DB61E3621744}">
      <dsp:nvSpPr>
        <dsp:cNvPr id="0" name=""/>
        <dsp:cNvSpPr/>
      </dsp:nvSpPr>
      <dsp:spPr>
        <a:xfrm rot="6600000">
          <a:off x="3366138" y="3169607"/>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779359" y="3158406"/>
        <a:ext cx="43497" cy="43497"/>
      </dsp:txXfrm>
    </dsp:sp>
    <dsp:sp modelId="{CF3CB3DD-4D6A-4D17-8C5F-D91570145952}">
      <dsp:nvSpPr>
        <dsp:cNvPr id="0" name=""/>
        <dsp:cNvSpPr/>
      </dsp:nvSpPr>
      <dsp:spPr>
        <a:xfrm>
          <a:off x="3005213" y="3559812"/>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formality</a:t>
          </a:r>
        </a:p>
      </dsp:txBody>
      <dsp:txXfrm>
        <a:off x="3146447" y="3701046"/>
        <a:ext cx="681938" cy="681938"/>
      </dsp:txXfrm>
    </dsp:sp>
    <dsp:sp modelId="{709718B1-9C8F-4161-8249-0BC78D3F0A29}">
      <dsp:nvSpPr>
        <dsp:cNvPr id="0" name=""/>
        <dsp:cNvSpPr/>
      </dsp:nvSpPr>
      <dsp:spPr>
        <a:xfrm rot="9000000">
          <a:off x="2885534" y="276633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298756" y="2755131"/>
        <a:ext cx="43497" cy="43497"/>
      </dsp:txXfrm>
    </dsp:sp>
    <dsp:sp modelId="{595CF39A-FE63-4700-B9C9-B1F65F5FA10F}">
      <dsp:nvSpPr>
        <dsp:cNvPr id="0" name=""/>
        <dsp:cNvSpPr/>
      </dsp:nvSpPr>
      <dsp:spPr>
        <a:xfrm>
          <a:off x="2044006" y="2753263"/>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collocations</a:t>
          </a:r>
        </a:p>
      </dsp:txBody>
      <dsp:txXfrm>
        <a:off x="2185240" y="2894497"/>
        <a:ext cx="681938" cy="681938"/>
      </dsp:txXfrm>
    </dsp:sp>
    <dsp:sp modelId="{B33CA2D0-06F7-4030-8EB7-3F18FBA5FE1E}">
      <dsp:nvSpPr>
        <dsp:cNvPr id="0" name=""/>
        <dsp:cNvSpPr/>
      </dsp:nvSpPr>
      <dsp:spPr>
        <a:xfrm rot="11400000">
          <a:off x="2776590" y="214848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189812" y="2137279"/>
        <a:ext cx="43497" cy="43497"/>
      </dsp:txXfrm>
    </dsp:sp>
    <dsp:sp modelId="{71317BBB-6871-4929-B1E4-41AA33E22B02}">
      <dsp:nvSpPr>
        <dsp:cNvPr id="0" name=""/>
        <dsp:cNvSpPr/>
      </dsp:nvSpPr>
      <dsp:spPr>
        <a:xfrm>
          <a:off x="1826118" y="151755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associations</a:t>
          </a:r>
        </a:p>
      </dsp:txBody>
      <dsp:txXfrm>
        <a:off x="1967352" y="1658793"/>
        <a:ext cx="681938" cy="681938"/>
      </dsp:txXfrm>
    </dsp:sp>
    <dsp:sp modelId="{AA0AFCAA-6E29-4CD9-893A-3952E16A0B94}">
      <dsp:nvSpPr>
        <dsp:cNvPr id="0" name=""/>
        <dsp:cNvSpPr/>
      </dsp:nvSpPr>
      <dsp:spPr>
        <a:xfrm rot="13800000">
          <a:off x="3090282" y="160515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L" sz="500" kern="1200"/>
        </a:p>
      </dsp:txBody>
      <dsp:txXfrm rot="10800000">
        <a:off x="3503503" y="1593949"/>
        <a:ext cx="43497" cy="43497"/>
      </dsp:txXfrm>
    </dsp:sp>
    <dsp:sp modelId="{2319ABAB-C6D9-484F-8C40-4DBE7AA9280B}">
      <dsp:nvSpPr>
        <dsp:cNvPr id="0" name=""/>
        <dsp:cNvSpPr/>
      </dsp:nvSpPr>
      <dsp:spPr>
        <a:xfrm>
          <a:off x="2453501" y="43089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IL" sz="700" b="0" i="0" u="none" strike="noStrike" kern="1200" cap="none" normalizeH="0" baseline="0">
              <a:ln>
                <a:noFill/>
              </a:ln>
              <a:solidFill>
                <a:srgbClr val="004D75"/>
              </a:solidFill>
              <a:effectLst/>
              <a:latin typeface="Verdana" panose="020B0604030504040204" pitchFamily="34" charset="0"/>
              <a:cs typeface="Arial" panose="020B0604020202020204" pitchFamily="34" charset="0"/>
            </a:rPr>
            <a:t>spelling</a:t>
          </a:r>
        </a:p>
      </dsp:txBody>
      <dsp:txXfrm>
        <a:off x="2594735" y="572133"/>
        <a:ext cx="681938" cy="681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27FEE-7A93-40D7-8A2D-09BAA10DB18A}">
      <dsp:nvSpPr>
        <dsp:cNvPr id="0" name=""/>
        <dsp:cNvSpPr/>
      </dsp:nvSpPr>
      <dsp:spPr>
        <a:xfrm>
          <a:off x="347943" y="126196"/>
          <a:ext cx="5280777" cy="5280777"/>
        </a:xfrm>
        <a:prstGeom prst="circularArrow">
          <a:avLst>
            <a:gd name="adj1" fmla="val 5544"/>
            <a:gd name="adj2" fmla="val 330680"/>
            <a:gd name="adj3" fmla="val 14665784"/>
            <a:gd name="adj4" fmla="val 1686486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2AFDE-C70A-41C8-AA71-E2FA21F11489}">
      <dsp:nvSpPr>
        <dsp:cNvPr id="0" name=""/>
        <dsp:cNvSpPr/>
      </dsp:nvSpPr>
      <dsp:spPr>
        <a:xfrm>
          <a:off x="2254381" y="175577"/>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Set Vocabulary Targets</a:t>
          </a:r>
        </a:p>
      </dsp:txBody>
      <dsp:txXfrm>
        <a:off x="2290209" y="211405"/>
        <a:ext cx="1396245" cy="662294"/>
      </dsp:txXfrm>
    </dsp:sp>
    <dsp:sp modelId="{8F2134E6-A423-4E4F-A333-DA71963BEB1A}">
      <dsp:nvSpPr>
        <dsp:cNvPr id="0" name=""/>
        <dsp:cNvSpPr/>
      </dsp:nvSpPr>
      <dsp:spPr>
        <a:xfrm>
          <a:off x="3846736" y="835152"/>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Provide guidance to textbook writers</a:t>
          </a:r>
        </a:p>
      </dsp:txBody>
      <dsp:txXfrm>
        <a:off x="3882564" y="870980"/>
        <a:ext cx="1396245" cy="662294"/>
      </dsp:txXfrm>
    </dsp:sp>
    <dsp:sp modelId="{48EF9355-D272-4927-8B63-0A7BF4BF625B}">
      <dsp:nvSpPr>
        <dsp:cNvPr id="0" name=""/>
        <dsp:cNvSpPr/>
      </dsp:nvSpPr>
      <dsp:spPr>
        <a:xfrm>
          <a:off x="4506311" y="2427508"/>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Provide in-service teacher training</a:t>
          </a:r>
        </a:p>
      </dsp:txBody>
      <dsp:txXfrm>
        <a:off x="4542139" y="2463336"/>
        <a:ext cx="1396245" cy="662294"/>
      </dsp:txXfrm>
    </dsp:sp>
    <dsp:sp modelId="{6D5E07D6-439A-40D6-894D-D9521CD41671}">
      <dsp:nvSpPr>
        <dsp:cNvPr id="0" name=""/>
        <dsp:cNvSpPr/>
      </dsp:nvSpPr>
      <dsp:spPr>
        <a:xfrm>
          <a:off x="3846736" y="4019863"/>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Provide guidance to teacher colleges</a:t>
          </a:r>
        </a:p>
      </dsp:txBody>
      <dsp:txXfrm>
        <a:off x="3882564" y="4055691"/>
        <a:ext cx="1396245" cy="662294"/>
      </dsp:txXfrm>
    </dsp:sp>
    <dsp:sp modelId="{5908E9EA-4F70-4CDE-9FA5-941055258F8E}">
      <dsp:nvSpPr>
        <dsp:cNvPr id="0" name=""/>
        <dsp:cNvSpPr/>
      </dsp:nvSpPr>
      <dsp:spPr>
        <a:xfrm>
          <a:off x="2254381" y="4679438"/>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Provide guidance to exam writers</a:t>
          </a:r>
        </a:p>
      </dsp:txBody>
      <dsp:txXfrm>
        <a:off x="2290209" y="4715266"/>
        <a:ext cx="1396245" cy="662294"/>
      </dsp:txXfrm>
    </dsp:sp>
    <dsp:sp modelId="{54204FB3-B518-4934-9289-FD39CD4BD45D}">
      <dsp:nvSpPr>
        <dsp:cNvPr id="0" name=""/>
        <dsp:cNvSpPr/>
      </dsp:nvSpPr>
      <dsp:spPr>
        <a:xfrm>
          <a:off x="662025" y="4019863"/>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Assess vocabulary learning</a:t>
          </a:r>
        </a:p>
      </dsp:txBody>
      <dsp:txXfrm>
        <a:off x="697853" y="4055691"/>
        <a:ext cx="1396245" cy="662294"/>
      </dsp:txXfrm>
    </dsp:sp>
    <dsp:sp modelId="{4D397D5C-75D7-477A-A98A-4F1A1619666F}">
      <dsp:nvSpPr>
        <dsp:cNvPr id="0" name=""/>
        <dsp:cNvSpPr/>
      </dsp:nvSpPr>
      <dsp:spPr>
        <a:xfrm>
          <a:off x="2450" y="2427508"/>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Evaluate innovation</a:t>
          </a:r>
        </a:p>
      </dsp:txBody>
      <dsp:txXfrm>
        <a:off x="38278" y="2463336"/>
        <a:ext cx="1396245" cy="662294"/>
      </dsp:txXfrm>
    </dsp:sp>
    <dsp:sp modelId="{72BE71D9-04D0-415F-90C9-8CEC32264C89}">
      <dsp:nvSpPr>
        <dsp:cNvPr id="0" name=""/>
        <dsp:cNvSpPr/>
      </dsp:nvSpPr>
      <dsp:spPr>
        <a:xfrm>
          <a:off x="662025" y="835152"/>
          <a:ext cx="1467901" cy="73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Review targets</a:t>
          </a:r>
        </a:p>
      </dsp:txBody>
      <dsp:txXfrm>
        <a:off x="697853" y="870980"/>
        <a:ext cx="1396245" cy="662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1E37EEF-99B0-4FEA-9FAF-BC1F64D27E4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22531" name="Rectangle 3">
            <a:extLst>
              <a:ext uri="{FF2B5EF4-FFF2-40B4-BE49-F238E27FC236}">
                <a16:creationId xmlns:a16="http://schemas.microsoft.com/office/drawing/2014/main" id="{9599E134-EAA8-40B1-9411-AE2622D3234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75780" name="Rectangle 4">
            <a:extLst>
              <a:ext uri="{FF2B5EF4-FFF2-40B4-BE49-F238E27FC236}">
                <a16:creationId xmlns:a16="http://schemas.microsoft.com/office/drawing/2014/main" id="{EEA8BF05-77C8-4DBC-9BB5-BA2AA4B824D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a:extLst>
              <a:ext uri="{FF2B5EF4-FFF2-40B4-BE49-F238E27FC236}">
                <a16:creationId xmlns:a16="http://schemas.microsoft.com/office/drawing/2014/main" id="{B5B496FC-91FE-4498-9BBD-FC28BBEC95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2534" name="Rectangle 6">
            <a:extLst>
              <a:ext uri="{FF2B5EF4-FFF2-40B4-BE49-F238E27FC236}">
                <a16:creationId xmlns:a16="http://schemas.microsoft.com/office/drawing/2014/main" id="{F8CD73FC-0396-4622-A94D-DEAD5BC5FDC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22535" name="Rectangle 7">
            <a:extLst>
              <a:ext uri="{FF2B5EF4-FFF2-40B4-BE49-F238E27FC236}">
                <a16:creationId xmlns:a16="http://schemas.microsoft.com/office/drawing/2014/main" id="{2A6C539A-0301-4F41-9E2E-55E751780F7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B29559F-1733-481B-A043-30869A4B3EC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2C86B3B-7B5E-49C2-899B-C09BE9A9F04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F32D93-0480-4EDF-A3A3-B3950561A999}" type="slidenum">
              <a:rPr lang="en-GB" altLang="en-US"/>
              <a:pPr/>
              <a:t>1</a:t>
            </a:fld>
            <a:endParaRPr lang="en-GB" altLang="en-US"/>
          </a:p>
        </p:txBody>
      </p:sp>
      <p:sp>
        <p:nvSpPr>
          <p:cNvPr id="76803" name="Rectangle 2">
            <a:extLst>
              <a:ext uri="{FF2B5EF4-FFF2-40B4-BE49-F238E27FC236}">
                <a16:creationId xmlns:a16="http://schemas.microsoft.com/office/drawing/2014/main" id="{B781754E-BE7A-4ABB-B689-325D17A19CEA}"/>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173F7566-711C-4694-B5C4-DA6C7DA135C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549D6B0-F08B-4D05-9FBB-BF4D8AFC336F}"/>
              </a:ext>
            </a:extLst>
          </p:cNvPr>
          <p:cNvSpPr>
            <a:spLocks noGrp="1" noRot="1" noChangeAspect="1" noTextEdit="1"/>
          </p:cNvSpPr>
          <p:nvPr>
            <p:ph type="sldImg"/>
          </p:nvPr>
        </p:nvSpPr>
        <p:spPr>
          <a:ln/>
        </p:spPr>
      </p:sp>
      <p:sp>
        <p:nvSpPr>
          <p:cNvPr id="86019" name="Rectangle 3">
            <a:extLst>
              <a:ext uri="{FF2B5EF4-FFF2-40B4-BE49-F238E27FC236}">
                <a16:creationId xmlns:a16="http://schemas.microsoft.com/office/drawing/2014/main" id="{2DD0259C-544D-4510-92B9-9ACD7A78AD6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E03E495-3DBE-484D-AAB3-51B5D7B8EF9E}"/>
              </a:ext>
            </a:extLst>
          </p:cNvPr>
          <p:cNvSpPr>
            <a:spLocks noGrp="1" noRot="1" noChangeAspect="1" noTextEdit="1"/>
          </p:cNvSpPr>
          <p:nvPr>
            <p:ph type="sldImg"/>
          </p:nvPr>
        </p:nvSpPr>
        <p:spPr>
          <a:ln/>
        </p:spPr>
      </p:sp>
      <p:sp>
        <p:nvSpPr>
          <p:cNvPr id="87043" name="Rectangle 3">
            <a:extLst>
              <a:ext uri="{FF2B5EF4-FFF2-40B4-BE49-F238E27FC236}">
                <a16:creationId xmlns:a16="http://schemas.microsoft.com/office/drawing/2014/main" id="{0F68E04F-9A44-42D1-B077-E84DCCE4BC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385347C-1234-4599-9CE7-05D1ABBF4AE3}"/>
              </a:ext>
            </a:extLst>
          </p:cNvPr>
          <p:cNvSpPr>
            <a:spLocks noGrp="1" noRot="1" noChangeAspect="1" noTextEdit="1"/>
          </p:cNvSpPr>
          <p:nvPr>
            <p:ph type="sldImg"/>
          </p:nvPr>
        </p:nvSpPr>
        <p:spPr>
          <a:ln/>
        </p:spPr>
      </p:sp>
      <p:sp>
        <p:nvSpPr>
          <p:cNvPr id="88067" name="Rectangle 3">
            <a:extLst>
              <a:ext uri="{FF2B5EF4-FFF2-40B4-BE49-F238E27FC236}">
                <a16:creationId xmlns:a16="http://schemas.microsoft.com/office/drawing/2014/main" id="{3481A1BE-14F8-4BD7-9037-4D4A02C5FD8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06C5FAD-ABE9-4F2C-9DD4-F79B42A2F853}"/>
              </a:ext>
            </a:extLst>
          </p:cNvPr>
          <p:cNvSpPr>
            <a:spLocks noGrp="1" noRot="1" noChangeAspect="1" noTextEdit="1"/>
          </p:cNvSpPr>
          <p:nvPr>
            <p:ph type="sldImg"/>
          </p:nvPr>
        </p:nvSpPr>
        <p:spPr>
          <a:ln/>
        </p:spPr>
      </p:sp>
      <p:sp>
        <p:nvSpPr>
          <p:cNvPr id="89091" name="Rectangle 3">
            <a:extLst>
              <a:ext uri="{FF2B5EF4-FFF2-40B4-BE49-F238E27FC236}">
                <a16:creationId xmlns:a16="http://schemas.microsoft.com/office/drawing/2014/main" id="{C1D63BA2-B03B-4CED-B2A4-B101FAE1071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2A6AA60-586D-44DE-8659-875D08E8413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CA76D3-15BB-4250-B17B-11D43420A43F}" type="slidenum">
              <a:rPr lang="en-GB" altLang="en-US"/>
              <a:pPr/>
              <a:t>15</a:t>
            </a:fld>
            <a:endParaRPr lang="en-GB" altLang="en-US"/>
          </a:p>
        </p:txBody>
      </p:sp>
      <p:sp>
        <p:nvSpPr>
          <p:cNvPr id="90115" name="Rectangle 1031">
            <a:extLst>
              <a:ext uri="{FF2B5EF4-FFF2-40B4-BE49-F238E27FC236}">
                <a16:creationId xmlns:a16="http://schemas.microsoft.com/office/drawing/2014/main" id="{E121F8B9-FE81-4284-92EB-70B1084D854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F1BBA4-AF14-4104-B731-4F168A57AD4D}" type="slidenum">
              <a:rPr lang="en-GB" altLang="en-US" sz="1200"/>
              <a:pPr algn="r" eaLnBrk="1" hangingPunct="1"/>
              <a:t>15</a:t>
            </a:fld>
            <a:endParaRPr lang="en-GB" altLang="en-US" sz="1200"/>
          </a:p>
        </p:txBody>
      </p:sp>
      <p:sp>
        <p:nvSpPr>
          <p:cNvPr id="90116" name="Rectangle 2">
            <a:extLst>
              <a:ext uri="{FF2B5EF4-FFF2-40B4-BE49-F238E27FC236}">
                <a16:creationId xmlns:a16="http://schemas.microsoft.com/office/drawing/2014/main" id="{CE1842AB-A936-4F17-8836-3115C24B5834}"/>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id="{88574396-BC90-425C-B32D-8B51C78827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C7B31CF-0BE8-40EE-B7B3-952F96DBD81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40E7EA-A22E-48A9-B219-460CC6DB753C}" type="slidenum">
              <a:rPr lang="en-GB" altLang="en-US"/>
              <a:pPr/>
              <a:t>16</a:t>
            </a:fld>
            <a:endParaRPr lang="en-GB" altLang="en-US"/>
          </a:p>
        </p:txBody>
      </p:sp>
      <p:sp>
        <p:nvSpPr>
          <p:cNvPr id="91139" name="Rectangle 1031">
            <a:extLst>
              <a:ext uri="{FF2B5EF4-FFF2-40B4-BE49-F238E27FC236}">
                <a16:creationId xmlns:a16="http://schemas.microsoft.com/office/drawing/2014/main" id="{3D3EEF98-8895-4A50-9041-1AF7087F8CB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DA04866-3593-4712-AF91-02ED0144F9CD}" type="slidenum">
              <a:rPr lang="en-GB" altLang="en-US" sz="1200"/>
              <a:pPr algn="r" eaLnBrk="1" hangingPunct="1"/>
              <a:t>16</a:t>
            </a:fld>
            <a:endParaRPr lang="en-GB" altLang="en-US" sz="1200"/>
          </a:p>
        </p:txBody>
      </p:sp>
      <p:sp>
        <p:nvSpPr>
          <p:cNvPr id="91140" name="Rectangle 2">
            <a:extLst>
              <a:ext uri="{FF2B5EF4-FFF2-40B4-BE49-F238E27FC236}">
                <a16:creationId xmlns:a16="http://schemas.microsoft.com/office/drawing/2014/main" id="{C9EA55F4-560D-4011-B9FF-61D2C56B8CBD}"/>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id="{090FCA8C-2DF1-469A-A8C5-01EABEEF99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0727FA5-5860-4B21-9EEB-575657E2E40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8A954C-7109-497A-AAB0-4B14EFDBA832}" type="slidenum">
              <a:rPr lang="en-GB" altLang="en-US"/>
              <a:pPr/>
              <a:t>17</a:t>
            </a:fld>
            <a:endParaRPr lang="en-GB" altLang="en-US"/>
          </a:p>
        </p:txBody>
      </p:sp>
      <p:sp>
        <p:nvSpPr>
          <p:cNvPr id="92163" name="Rectangle 1031">
            <a:extLst>
              <a:ext uri="{FF2B5EF4-FFF2-40B4-BE49-F238E27FC236}">
                <a16:creationId xmlns:a16="http://schemas.microsoft.com/office/drawing/2014/main" id="{1B4FA959-09EC-4ECA-95D2-DF1A96463DB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8982F1D-737C-4282-B254-5921D0F75F77}" type="slidenum">
              <a:rPr lang="en-GB" altLang="en-US" sz="1200"/>
              <a:pPr algn="r" eaLnBrk="1" hangingPunct="1"/>
              <a:t>17</a:t>
            </a:fld>
            <a:endParaRPr lang="en-GB" altLang="en-US" sz="1200"/>
          </a:p>
        </p:txBody>
      </p:sp>
      <p:sp>
        <p:nvSpPr>
          <p:cNvPr id="92164" name="Rectangle 2">
            <a:extLst>
              <a:ext uri="{FF2B5EF4-FFF2-40B4-BE49-F238E27FC236}">
                <a16:creationId xmlns:a16="http://schemas.microsoft.com/office/drawing/2014/main" id="{C12885C4-558A-4AA8-B289-1E124A869306}"/>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id="{95CCE76D-07C4-4EC9-A00E-84E16392F1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9F71EC8-3902-4CAF-9F20-E45E1B7F4E2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A4442E-2504-43F5-B496-98ADBD8F2B57}" type="slidenum">
              <a:rPr lang="en-GB" altLang="en-US"/>
              <a:pPr/>
              <a:t>18</a:t>
            </a:fld>
            <a:endParaRPr lang="en-GB" altLang="en-US"/>
          </a:p>
        </p:txBody>
      </p:sp>
      <p:sp>
        <p:nvSpPr>
          <p:cNvPr id="93187" name="Rectangle 1031">
            <a:extLst>
              <a:ext uri="{FF2B5EF4-FFF2-40B4-BE49-F238E27FC236}">
                <a16:creationId xmlns:a16="http://schemas.microsoft.com/office/drawing/2014/main" id="{AB8AEE8F-EE61-4F76-8ABF-34AF533CDA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55094A1-D2CC-44BC-ACE9-C0C92A629556}" type="slidenum">
              <a:rPr lang="en-GB" altLang="en-US" sz="1200"/>
              <a:pPr algn="r" eaLnBrk="1" hangingPunct="1"/>
              <a:t>18</a:t>
            </a:fld>
            <a:endParaRPr lang="en-GB" altLang="en-US" sz="1200"/>
          </a:p>
        </p:txBody>
      </p:sp>
      <p:sp>
        <p:nvSpPr>
          <p:cNvPr id="93188" name="Rectangle 2">
            <a:extLst>
              <a:ext uri="{FF2B5EF4-FFF2-40B4-BE49-F238E27FC236}">
                <a16:creationId xmlns:a16="http://schemas.microsoft.com/office/drawing/2014/main" id="{66D960F2-C79A-4A0D-AA99-EA0F4C466FA4}"/>
              </a:ext>
            </a:extLst>
          </p:cNvPr>
          <p:cNvSpPr>
            <a:spLocks noGrp="1" noRot="1" noChangeAspect="1" noChangeArrowheads="1" noTextEdit="1"/>
          </p:cNvSpPr>
          <p:nvPr>
            <p:ph type="sldImg"/>
          </p:nvPr>
        </p:nvSpPr>
        <p:spPr>
          <a:ln/>
        </p:spPr>
      </p:sp>
      <p:sp>
        <p:nvSpPr>
          <p:cNvPr id="93189" name="Rectangle 3">
            <a:extLst>
              <a:ext uri="{FF2B5EF4-FFF2-40B4-BE49-F238E27FC236}">
                <a16:creationId xmlns:a16="http://schemas.microsoft.com/office/drawing/2014/main" id="{095A4853-8476-4557-98D0-815A2D3B21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9809787-59CA-4D7B-835B-E17A89B3191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642AC2-2367-427B-924E-6C48CEC21126}" type="slidenum">
              <a:rPr lang="en-GB" altLang="en-US"/>
              <a:pPr/>
              <a:t>19</a:t>
            </a:fld>
            <a:endParaRPr lang="en-GB" altLang="en-US"/>
          </a:p>
        </p:txBody>
      </p:sp>
      <p:sp>
        <p:nvSpPr>
          <p:cNvPr id="94211" name="Rectangle 2">
            <a:extLst>
              <a:ext uri="{FF2B5EF4-FFF2-40B4-BE49-F238E27FC236}">
                <a16:creationId xmlns:a16="http://schemas.microsoft.com/office/drawing/2014/main" id="{156C10AA-E302-4668-9349-04047DD3D51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92F234D1-1944-41F6-9BE5-227B56F3E4B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9813B240-9AEC-4DF8-ADD3-EBB6E5EB521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AEFEC9-99C5-4633-B1E2-4F3578DC24A2}" type="slidenum">
              <a:rPr lang="en-GB" altLang="en-US"/>
              <a:pPr/>
              <a:t>20</a:t>
            </a:fld>
            <a:endParaRPr lang="en-GB" altLang="en-US"/>
          </a:p>
        </p:txBody>
      </p:sp>
      <p:sp>
        <p:nvSpPr>
          <p:cNvPr id="95235" name="Rectangle 2">
            <a:extLst>
              <a:ext uri="{FF2B5EF4-FFF2-40B4-BE49-F238E27FC236}">
                <a16:creationId xmlns:a16="http://schemas.microsoft.com/office/drawing/2014/main" id="{38FF0F36-8964-48DE-AF02-E5EFBA87DEE5}"/>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5A2D9714-E7D7-405E-912D-61E25C20364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8A5AB06-1320-45C4-B34E-46C3ECFD119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CFA5CA-2CB1-41B1-998A-087EE3E1A631}" type="slidenum">
              <a:rPr lang="en-GB" altLang="en-US"/>
              <a:pPr/>
              <a:t>2</a:t>
            </a:fld>
            <a:endParaRPr lang="en-GB" altLang="en-US"/>
          </a:p>
        </p:txBody>
      </p:sp>
      <p:sp>
        <p:nvSpPr>
          <p:cNvPr id="77827" name="Rectangle 2">
            <a:extLst>
              <a:ext uri="{FF2B5EF4-FFF2-40B4-BE49-F238E27FC236}">
                <a16:creationId xmlns:a16="http://schemas.microsoft.com/office/drawing/2014/main" id="{D229EDE1-9AB7-4A1E-B279-4751ADB93945}"/>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D35C1B2-9993-4BBD-AFE9-6AE59B00776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7DA27CC-5B6E-4F59-A3B9-42DCDBB3EF0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08EB85-C573-4CD4-97DC-B5F6031C921B}" type="slidenum">
              <a:rPr lang="en-GB" altLang="en-US"/>
              <a:pPr/>
              <a:t>21</a:t>
            </a:fld>
            <a:endParaRPr lang="en-GB" altLang="en-US"/>
          </a:p>
        </p:txBody>
      </p:sp>
      <p:sp>
        <p:nvSpPr>
          <p:cNvPr id="96259" name="Rectangle 2">
            <a:extLst>
              <a:ext uri="{FF2B5EF4-FFF2-40B4-BE49-F238E27FC236}">
                <a16:creationId xmlns:a16="http://schemas.microsoft.com/office/drawing/2014/main" id="{57804595-C693-4890-8853-DD5C11E566C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7CD0C275-D438-4825-AAA4-F0FAC289450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6907878-0B84-4EBD-911D-E3B33E41C1D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AB9C1-10CA-4EDF-BA93-D386F1D7964F}" type="slidenum">
              <a:rPr lang="en-GB" altLang="en-US"/>
              <a:pPr/>
              <a:t>25</a:t>
            </a:fld>
            <a:endParaRPr lang="en-GB" altLang="en-US"/>
          </a:p>
        </p:txBody>
      </p:sp>
      <p:sp>
        <p:nvSpPr>
          <p:cNvPr id="97283" name="Rectangle 2">
            <a:extLst>
              <a:ext uri="{FF2B5EF4-FFF2-40B4-BE49-F238E27FC236}">
                <a16:creationId xmlns:a16="http://schemas.microsoft.com/office/drawing/2014/main" id="{FB5BADB1-4E43-41C4-B3B3-696010C2AEE6}"/>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AF8A85F-1177-447F-B2BF-CBE153A619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5A5AE795-CD04-443A-9F6A-48A681B719D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F48F99-CACD-47F7-A7AF-71B55F285605}" type="slidenum">
              <a:rPr lang="en-GB" altLang="en-US"/>
              <a:pPr/>
              <a:t>26</a:t>
            </a:fld>
            <a:endParaRPr lang="en-GB" altLang="en-US"/>
          </a:p>
        </p:txBody>
      </p:sp>
      <p:sp>
        <p:nvSpPr>
          <p:cNvPr id="98307" name="Rectangle 1031">
            <a:extLst>
              <a:ext uri="{FF2B5EF4-FFF2-40B4-BE49-F238E27FC236}">
                <a16:creationId xmlns:a16="http://schemas.microsoft.com/office/drawing/2014/main" id="{BD482DFF-8B29-4D3D-9293-477302EAC1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2704CD9-A795-4611-9DC4-90E547964EBA}" type="slidenum">
              <a:rPr lang="en-GB" altLang="en-US" sz="1200"/>
              <a:pPr algn="r" eaLnBrk="1" hangingPunct="1"/>
              <a:t>26</a:t>
            </a:fld>
            <a:endParaRPr lang="en-GB" altLang="en-US" sz="1200"/>
          </a:p>
        </p:txBody>
      </p:sp>
      <p:sp>
        <p:nvSpPr>
          <p:cNvPr id="98308" name="Rectangle 2">
            <a:extLst>
              <a:ext uri="{FF2B5EF4-FFF2-40B4-BE49-F238E27FC236}">
                <a16:creationId xmlns:a16="http://schemas.microsoft.com/office/drawing/2014/main" id="{FE7DBDD6-29BE-4667-9E00-F7B1E55F4E54}"/>
              </a:ext>
            </a:extLst>
          </p:cNvPr>
          <p:cNvSpPr>
            <a:spLocks noGrp="1" noRot="1" noChangeAspect="1" noChangeArrowheads="1" noTextEdit="1"/>
          </p:cNvSpPr>
          <p:nvPr>
            <p:ph type="sldImg"/>
          </p:nvPr>
        </p:nvSpPr>
        <p:spPr>
          <a:ln/>
        </p:spPr>
      </p:sp>
      <p:sp>
        <p:nvSpPr>
          <p:cNvPr id="98309" name="Rectangle 3">
            <a:extLst>
              <a:ext uri="{FF2B5EF4-FFF2-40B4-BE49-F238E27FC236}">
                <a16:creationId xmlns:a16="http://schemas.microsoft.com/office/drawing/2014/main" id="{DE6CFA26-5171-45F3-A58D-3FF8AD03603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0BB8A24-FEC4-49E0-BBF0-AD0815F949A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E42C9E-5615-4EA9-9E25-6F169B9C025A}" type="slidenum">
              <a:rPr lang="en-GB" altLang="en-US"/>
              <a:pPr/>
              <a:t>30</a:t>
            </a:fld>
            <a:endParaRPr lang="en-GB" altLang="en-US"/>
          </a:p>
        </p:txBody>
      </p:sp>
      <p:sp>
        <p:nvSpPr>
          <p:cNvPr id="99331" name="Rectangle 2">
            <a:extLst>
              <a:ext uri="{FF2B5EF4-FFF2-40B4-BE49-F238E27FC236}">
                <a16:creationId xmlns:a16="http://schemas.microsoft.com/office/drawing/2014/main" id="{88706048-A83A-4F50-A45D-1D452FF39F6B}"/>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A8B69DF3-FCA3-4A5D-AFB1-22EA9D366A8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F29BBF10-8F8E-4DED-9E4F-D59C5748FE1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1CE0FB-48A1-4DBB-8ED4-36362D3DE848}" type="slidenum">
              <a:rPr lang="en-GB" altLang="en-US"/>
              <a:pPr/>
              <a:t>32</a:t>
            </a:fld>
            <a:endParaRPr lang="en-GB" altLang="en-US"/>
          </a:p>
        </p:txBody>
      </p:sp>
      <p:sp>
        <p:nvSpPr>
          <p:cNvPr id="100355" name="Rectangle 2">
            <a:extLst>
              <a:ext uri="{FF2B5EF4-FFF2-40B4-BE49-F238E27FC236}">
                <a16:creationId xmlns:a16="http://schemas.microsoft.com/office/drawing/2014/main" id="{17E0C79E-CA37-4865-980D-368F8E1D6A4D}"/>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D4AC35E0-503C-4209-8D2A-34B257B7E90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0E6C1903-133E-4D41-BDFD-0FC9DFB4B0C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42B897-C998-4376-98D4-9411F1279D26}" type="slidenum">
              <a:rPr lang="en-GB" altLang="en-US"/>
              <a:pPr/>
              <a:t>33</a:t>
            </a:fld>
            <a:endParaRPr lang="en-GB" altLang="en-US"/>
          </a:p>
        </p:txBody>
      </p:sp>
      <p:sp>
        <p:nvSpPr>
          <p:cNvPr id="101379" name="Rectangle 2">
            <a:extLst>
              <a:ext uri="{FF2B5EF4-FFF2-40B4-BE49-F238E27FC236}">
                <a16:creationId xmlns:a16="http://schemas.microsoft.com/office/drawing/2014/main" id="{A8804E18-1CCB-4D2C-B0C1-23ECC5F7C556}"/>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680B812-F9C7-4B7F-A075-3EFE6303B0F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2458C76-4783-43DF-9D3F-C9A37B9471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E744A0-62E5-4024-BD6F-965E54F5FA3A}" type="slidenum">
              <a:rPr lang="en-GB" altLang="en-US">
                <a:latin typeface="Calibri" panose="020F0502020204030204" pitchFamily="34" charset="0"/>
                <a:cs typeface="Arial" panose="020B0604020202020204" pitchFamily="34" charset="0"/>
              </a:rPr>
              <a:pPr/>
              <a:t>34</a:t>
            </a:fld>
            <a:endParaRPr lang="en-GB" altLang="en-US">
              <a:latin typeface="Calibri" panose="020F0502020204030204" pitchFamily="34" charset="0"/>
              <a:cs typeface="Arial" panose="020B0604020202020204" pitchFamily="34" charset="0"/>
            </a:endParaRPr>
          </a:p>
        </p:txBody>
      </p:sp>
      <p:sp>
        <p:nvSpPr>
          <p:cNvPr id="102403" name="Rectangle 2">
            <a:extLst>
              <a:ext uri="{FF2B5EF4-FFF2-40B4-BE49-F238E27FC236}">
                <a16:creationId xmlns:a16="http://schemas.microsoft.com/office/drawing/2014/main" id="{F6F0B1CB-A89F-4D58-98ED-2083102E1D14}"/>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077FDCD3-B0EB-4327-9658-9A777A4C6A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3D8A01B-D3E6-4EB6-A633-DB479A5A772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2FBB2D-C4B9-4157-A6F1-CAE727A39E54}" type="slidenum">
              <a:rPr lang="en-GB" altLang="en-US"/>
              <a:pPr/>
              <a:t>35</a:t>
            </a:fld>
            <a:endParaRPr lang="en-GB" altLang="en-US"/>
          </a:p>
        </p:txBody>
      </p:sp>
      <p:sp>
        <p:nvSpPr>
          <p:cNvPr id="103427" name="Rectangle 2">
            <a:extLst>
              <a:ext uri="{FF2B5EF4-FFF2-40B4-BE49-F238E27FC236}">
                <a16:creationId xmlns:a16="http://schemas.microsoft.com/office/drawing/2014/main" id="{63C92151-66EB-4C98-81AF-79F0EB15722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E31615E9-71E4-41C7-B84F-E36627FFA69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A91A0CF5-FB06-4349-951A-EBA4FDC3D19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C0DBDB-6144-48CB-998E-58F6A2B44D32}" type="slidenum">
              <a:rPr lang="en-GB" altLang="en-US"/>
              <a:pPr/>
              <a:t>36</a:t>
            </a:fld>
            <a:endParaRPr lang="en-GB" altLang="en-US"/>
          </a:p>
        </p:txBody>
      </p:sp>
      <p:sp>
        <p:nvSpPr>
          <p:cNvPr id="104451" name="Rectangle 2">
            <a:extLst>
              <a:ext uri="{FF2B5EF4-FFF2-40B4-BE49-F238E27FC236}">
                <a16:creationId xmlns:a16="http://schemas.microsoft.com/office/drawing/2014/main" id="{D72FFA93-7B87-43DD-9DD5-39D49A37EAAD}"/>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12ED8A10-A51F-4965-BBC5-490E729459C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9F1F582-EFD0-462F-ADDE-72222A72E76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606368-7456-4F15-912E-A3A0DBFA8E64}" type="slidenum">
              <a:rPr lang="en-GB" altLang="en-US"/>
              <a:pPr/>
              <a:t>37</a:t>
            </a:fld>
            <a:endParaRPr lang="en-GB" altLang="en-US"/>
          </a:p>
        </p:txBody>
      </p:sp>
      <p:sp>
        <p:nvSpPr>
          <p:cNvPr id="105475" name="Rectangle 2">
            <a:extLst>
              <a:ext uri="{FF2B5EF4-FFF2-40B4-BE49-F238E27FC236}">
                <a16:creationId xmlns:a16="http://schemas.microsoft.com/office/drawing/2014/main" id="{215E47E2-C761-46AD-A385-9201C6E404AF}"/>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B1394BAF-A48A-4156-9610-9AFA40ADF2D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0030465-96AD-4345-8680-3DEF31EAE1F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7F7EE3-36B6-46B7-904E-605A5666F293}" type="slidenum">
              <a:rPr lang="en-GB" altLang="en-US"/>
              <a:pPr/>
              <a:t>3</a:t>
            </a:fld>
            <a:endParaRPr lang="en-GB" altLang="en-US"/>
          </a:p>
        </p:txBody>
      </p:sp>
      <p:sp>
        <p:nvSpPr>
          <p:cNvPr id="78851" name="Rectangle 2">
            <a:extLst>
              <a:ext uri="{FF2B5EF4-FFF2-40B4-BE49-F238E27FC236}">
                <a16:creationId xmlns:a16="http://schemas.microsoft.com/office/drawing/2014/main" id="{A131CC15-AF31-43FC-B85A-2B101F7F6E2C}"/>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3AF4BAC-DF35-4065-ABAE-1FF328D443B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7789B62-62C6-4028-A86D-BB2F9E8A55C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1384D9-FFE7-4453-A87A-6219E5FBD23F}" type="slidenum">
              <a:rPr lang="en-GB" altLang="en-US"/>
              <a:pPr/>
              <a:t>38</a:t>
            </a:fld>
            <a:endParaRPr lang="en-GB" altLang="en-US"/>
          </a:p>
        </p:txBody>
      </p:sp>
      <p:sp>
        <p:nvSpPr>
          <p:cNvPr id="106499" name="Rectangle 2">
            <a:extLst>
              <a:ext uri="{FF2B5EF4-FFF2-40B4-BE49-F238E27FC236}">
                <a16:creationId xmlns:a16="http://schemas.microsoft.com/office/drawing/2014/main" id="{4DBE9A70-17FC-4066-AF36-8675F8F91647}"/>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127110F-18F9-4F67-9397-EE5F39ABF1F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A245917C-C3BD-4DBB-AB4E-FC4980DCDFD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8F855F-25A5-4F14-8ACC-114A3916EA02}" type="slidenum">
              <a:rPr lang="en-GB" altLang="en-US"/>
              <a:pPr/>
              <a:t>39</a:t>
            </a:fld>
            <a:endParaRPr lang="en-GB" altLang="en-US"/>
          </a:p>
        </p:txBody>
      </p:sp>
      <p:sp>
        <p:nvSpPr>
          <p:cNvPr id="107523" name="Rectangle 2">
            <a:extLst>
              <a:ext uri="{FF2B5EF4-FFF2-40B4-BE49-F238E27FC236}">
                <a16:creationId xmlns:a16="http://schemas.microsoft.com/office/drawing/2014/main" id="{E58A52E6-B443-42CA-85B6-2359B5780626}"/>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44DE4864-A02B-4532-8482-604669CD637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2CF4C46-C9D9-4B1A-B232-BED810D4A8F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83E215-B09C-4DA6-A1EF-F84C61BDB94F}" type="slidenum">
              <a:rPr lang="en-GB" altLang="en-US"/>
              <a:pPr/>
              <a:t>40</a:t>
            </a:fld>
            <a:endParaRPr lang="en-GB" altLang="en-US"/>
          </a:p>
        </p:txBody>
      </p:sp>
      <p:sp>
        <p:nvSpPr>
          <p:cNvPr id="108547" name="Rectangle 2">
            <a:extLst>
              <a:ext uri="{FF2B5EF4-FFF2-40B4-BE49-F238E27FC236}">
                <a16:creationId xmlns:a16="http://schemas.microsoft.com/office/drawing/2014/main" id="{DD4AC1F6-7F30-46D7-8C28-F8120FCA9C9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5F267C99-9400-47EE-9FD9-347F96C45B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7D4AD5D-B5E8-4A28-AEB9-6E126F76D4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FDC51A-67BC-4B2E-8C58-3D300999098F}" type="slidenum">
              <a:rPr lang="en-US" altLang="en-US"/>
              <a:pPr>
                <a:spcBef>
                  <a:spcPct val="0"/>
                </a:spcBef>
              </a:pPr>
              <a:t>41</a:t>
            </a:fld>
            <a:endParaRPr lang="en-US" altLang="en-US"/>
          </a:p>
        </p:txBody>
      </p:sp>
      <p:sp>
        <p:nvSpPr>
          <p:cNvPr id="109571" name="Rectangle 2">
            <a:extLst>
              <a:ext uri="{FF2B5EF4-FFF2-40B4-BE49-F238E27FC236}">
                <a16:creationId xmlns:a16="http://schemas.microsoft.com/office/drawing/2014/main" id="{7D236FE6-2F68-4940-9230-4E95E68E2E97}"/>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3544244F-20EE-4076-96C6-406FCD25D2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C02F5C45-A110-44CE-B73F-0E943DE308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E0A2B5-6017-4926-919F-46255674B4F5}" type="slidenum">
              <a:rPr lang="en-US" altLang="en-US"/>
              <a:pPr>
                <a:spcBef>
                  <a:spcPct val="0"/>
                </a:spcBef>
              </a:pPr>
              <a:t>42</a:t>
            </a:fld>
            <a:endParaRPr lang="en-US" altLang="en-US"/>
          </a:p>
        </p:txBody>
      </p:sp>
      <p:sp>
        <p:nvSpPr>
          <p:cNvPr id="110595" name="Rectangle 2">
            <a:extLst>
              <a:ext uri="{FF2B5EF4-FFF2-40B4-BE49-F238E27FC236}">
                <a16:creationId xmlns:a16="http://schemas.microsoft.com/office/drawing/2014/main" id="{1607664B-FE81-43DC-A86A-D97E6E68EFE1}"/>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F351632E-2179-477F-8C99-FEACDC7012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EC7B5E53-75B2-44F9-BB6D-2E9DA6ADCB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435C6D-DDA4-45C3-BA8E-78FB8A4CCD4A}" type="slidenum">
              <a:rPr lang="en-US" altLang="en-US"/>
              <a:pPr>
                <a:spcBef>
                  <a:spcPct val="0"/>
                </a:spcBef>
              </a:pPr>
              <a:t>43</a:t>
            </a:fld>
            <a:endParaRPr lang="en-US" altLang="en-US"/>
          </a:p>
        </p:txBody>
      </p:sp>
      <p:sp>
        <p:nvSpPr>
          <p:cNvPr id="111619" name="Rectangle 2">
            <a:extLst>
              <a:ext uri="{FF2B5EF4-FFF2-40B4-BE49-F238E27FC236}">
                <a16:creationId xmlns:a16="http://schemas.microsoft.com/office/drawing/2014/main" id="{BC5C6CB6-B046-4924-A079-76E2398793CC}"/>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0F93D2EE-AE63-45E9-A689-8ED84036BA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78F68607-B2D5-4B3C-9239-A7772E71E1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70D66D-5828-4462-9BA7-3F3449C374C5}" type="slidenum">
              <a:rPr lang="en-US" altLang="en-US"/>
              <a:pPr>
                <a:spcBef>
                  <a:spcPct val="0"/>
                </a:spcBef>
              </a:pPr>
              <a:t>44</a:t>
            </a:fld>
            <a:endParaRPr lang="en-US" altLang="en-US"/>
          </a:p>
        </p:txBody>
      </p:sp>
      <p:sp>
        <p:nvSpPr>
          <p:cNvPr id="112643" name="Rectangle 2">
            <a:extLst>
              <a:ext uri="{FF2B5EF4-FFF2-40B4-BE49-F238E27FC236}">
                <a16:creationId xmlns:a16="http://schemas.microsoft.com/office/drawing/2014/main" id="{A141F919-D376-4AD3-AAC1-8C3721AC84F2}"/>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A8C6B71E-607C-41FC-92AC-51940B7F60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C9E29B2-D8B7-44DF-85B5-090398F2C8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73F71-2FE0-44B3-88A4-3670C52B607A}" type="slidenum">
              <a:rPr lang="en-US" altLang="en-US"/>
              <a:pPr>
                <a:spcBef>
                  <a:spcPct val="0"/>
                </a:spcBef>
              </a:pPr>
              <a:t>45</a:t>
            </a:fld>
            <a:endParaRPr lang="en-US" altLang="en-US"/>
          </a:p>
        </p:txBody>
      </p:sp>
      <p:sp>
        <p:nvSpPr>
          <p:cNvPr id="113667" name="Rectangle 2">
            <a:extLst>
              <a:ext uri="{FF2B5EF4-FFF2-40B4-BE49-F238E27FC236}">
                <a16:creationId xmlns:a16="http://schemas.microsoft.com/office/drawing/2014/main" id="{C2905303-2116-427A-B630-13F8EC818193}"/>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C2B193AB-8D40-4B53-B03F-A395B253EF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066BBA99-487D-4DAD-9C8F-CF129C8AFAE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D90616-FEC5-4DCB-AA44-5DD363180571}" type="slidenum">
              <a:rPr lang="en-GB" altLang="en-US"/>
              <a:pPr/>
              <a:t>46</a:t>
            </a:fld>
            <a:endParaRPr lang="en-GB" altLang="en-US"/>
          </a:p>
        </p:txBody>
      </p:sp>
      <p:sp>
        <p:nvSpPr>
          <p:cNvPr id="114691" name="Rectangle 2">
            <a:extLst>
              <a:ext uri="{FF2B5EF4-FFF2-40B4-BE49-F238E27FC236}">
                <a16:creationId xmlns:a16="http://schemas.microsoft.com/office/drawing/2014/main" id="{02C3CD46-04DA-46D6-A9D3-23E6ADA6D9E6}"/>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6A6BEEBB-3FD0-4C2A-B5A9-92735303967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0E3251EB-FEFD-469A-8CF4-B904321476C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9DB86D-C40E-40D0-A06D-BC66824682B5}" type="slidenum">
              <a:rPr lang="en-GB" altLang="en-US"/>
              <a:pPr/>
              <a:t>47</a:t>
            </a:fld>
            <a:endParaRPr lang="en-GB" altLang="en-US"/>
          </a:p>
        </p:txBody>
      </p:sp>
      <p:sp>
        <p:nvSpPr>
          <p:cNvPr id="115715" name="Rectangle 2">
            <a:extLst>
              <a:ext uri="{FF2B5EF4-FFF2-40B4-BE49-F238E27FC236}">
                <a16:creationId xmlns:a16="http://schemas.microsoft.com/office/drawing/2014/main" id="{A7BC339A-82B1-482E-B7C8-B8D951D4FFE8}"/>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D14E11EA-65A6-4DC1-ACBB-36E8C6C29EE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BF1DF0F-8163-421E-8E98-68E6CC674CA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5DFE54-1C80-4A9D-BF58-AD656B1BDF6A}" type="slidenum">
              <a:rPr lang="en-GB" altLang="en-US"/>
              <a:pPr/>
              <a:t>4</a:t>
            </a:fld>
            <a:endParaRPr lang="en-GB" altLang="en-US"/>
          </a:p>
        </p:txBody>
      </p:sp>
      <p:sp>
        <p:nvSpPr>
          <p:cNvPr id="79875" name="Rectangle 2">
            <a:extLst>
              <a:ext uri="{FF2B5EF4-FFF2-40B4-BE49-F238E27FC236}">
                <a16:creationId xmlns:a16="http://schemas.microsoft.com/office/drawing/2014/main" id="{182E4ACC-EF1E-4055-AA53-30AB4911BD9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57D2134-872F-46E8-8FB4-92795D99592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A077969-DCFA-465E-A154-8D0F1847203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7DF027-762A-4C11-8EFC-3A23590AC48D}" type="slidenum">
              <a:rPr lang="en-GB" altLang="en-US"/>
              <a:pPr/>
              <a:t>48</a:t>
            </a:fld>
            <a:endParaRPr lang="en-GB" altLang="en-US"/>
          </a:p>
        </p:txBody>
      </p:sp>
      <p:sp>
        <p:nvSpPr>
          <p:cNvPr id="116739" name="Rectangle 2">
            <a:extLst>
              <a:ext uri="{FF2B5EF4-FFF2-40B4-BE49-F238E27FC236}">
                <a16:creationId xmlns:a16="http://schemas.microsoft.com/office/drawing/2014/main" id="{97EF7FE4-2F90-4371-B86A-11189C3E2D0D}"/>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8BAD6344-F983-49DC-B6F1-55564AEA281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06C83AB-273E-457F-9A1E-065BA481AD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4433BD-EE5A-414D-BC96-87B2A76841CC}" type="slidenum">
              <a:rPr lang="en-GB" altLang="en-US"/>
              <a:pPr/>
              <a:t>49</a:t>
            </a:fld>
            <a:endParaRPr lang="en-GB" altLang="en-US"/>
          </a:p>
        </p:txBody>
      </p:sp>
      <p:sp>
        <p:nvSpPr>
          <p:cNvPr id="117763" name="Rectangle 2">
            <a:extLst>
              <a:ext uri="{FF2B5EF4-FFF2-40B4-BE49-F238E27FC236}">
                <a16:creationId xmlns:a16="http://schemas.microsoft.com/office/drawing/2014/main" id="{8864889E-3013-40AA-B8F4-054FA2E4B44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1D89B58F-7C4B-42A8-8B2B-11AE19AA5C0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12FA431-E90B-4C2F-A402-4565D371067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57C63F-E6EA-4A94-A38E-D5B99E895B78}" type="slidenum">
              <a:rPr lang="en-GB" altLang="en-US"/>
              <a:pPr/>
              <a:t>50</a:t>
            </a:fld>
            <a:endParaRPr lang="en-GB" altLang="en-US"/>
          </a:p>
        </p:txBody>
      </p:sp>
      <p:sp>
        <p:nvSpPr>
          <p:cNvPr id="118787" name="Rectangle 2">
            <a:extLst>
              <a:ext uri="{FF2B5EF4-FFF2-40B4-BE49-F238E27FC236}">
                <a16:creationId xmlns:a16="http://schemas.microsoft.com/office/drawing/2014/main" id="{5EEC1868-2789-42F9-AED8-E6AC1F5097FF}"/>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371CAFE4-BFED-4A83-BDB0-3283BA0940B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A32C451-9F5A-49EF-9C58-9F38084B528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7E1063-98D4-4EC4-A713-2F29E5F7741E}" type="slidenum">
              <a:rPr lang="en-GB" altLang="en-US"/>
              <a:pPr/>
              <a:t>51</a:t>
            </a:fld>
            <a:endParaRPr lang="en-GB" altLang="en-US"/>
          </a:p>
        </p:txBody>
      </p:sp>
      <p:sp>
        <p:nvSpPr>
          <p:cNvPr id="119811" name="Rectangle 7">
            <a:extLst>
              <a:ext uri="{FF2B5EF4-FFF2-40B4-BE49-F238E27FC236}">
                <a16:creationId xmlns:a16="http://schemas.microsoft.com/office/drawing/2014/main" id="{248A0D85-537F-43E0-AC73-4B5714E4A2F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39958B3-9161-4BC1-AA96-BCC0FA65BF45}" type="slidenum">
              <a:rPr lang="en-US" altLang="en-US" sz="1200">
                <a:cs typeface="Arial" panose="020B0604020202020204" pitchFamily="34" charset="0"/>
              </a:rPr>
              <a:pPr algn="r" eaLnBrk="1" hangingPunct="1"/>
              <a:t>51</a:t>
            </a:fld>
            <a:endParaRPr lang="en-US" altLang="en-US" sz="1200">
              <a:cs typeface="Arial" panose="020B0604020202020204" pitchFamily="34" charset="0"/>
            </a:endParaRPr>
          </a:p>
        </p:txBody>
      </p:sp>
      <p:sp>
        <p:nvSpPr>
          <p:cNvPr id="119812" name="Rectangle 2">
            <a:extLst>
              <a:ext uri="{FF2B5EF4-FFF2-40B4-BE49-F238E27FC236}">
                <a16:creationId xmlns:a16="http://schemas.microsoft.com/office/drawing/2014/main" id="{B982E2FE-87AB-42CC-98F0-73B8A0BF39B1}"/>
              </a:ext>
            </a:extLst>
          </p:cNvPr>
          <p:cNvSpPr>
            <a:spLocks noGrp="1" noRot="1" noChangeAspect="1" noChangeArrowheads="1" noTextEdit="1"/>
          </p:cNvSpPr>
          <p:nvPr>
            <p:ph type="sldImg"/>
          </p:nvPr>
        </p:nvSpPr>
        <p:spPr>
          <a:ln/>
        </p:spPr>
      </p:sp>
      <p:sp>
        <p:nvSpPr>
          <p:cNvPr id="119813" name="Rectangle 3">
            <a:extLst>
              <a:ext uri="{FF2B5EF4-FFF2-40B4-BE49-F238E27FC236}">
                <a16:creationId xmlns:a16="http://schemas.microsoft.com/office/drawing/2014/main" id="{C8708BE6-FA37-4612-B4FC-BBC24CA7611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280BF4F-467B-49D4-A669-C5D1E4F93CC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EAE53B-0F9F-40FB-9AC1-195BF8D95F4B}" type="slidenum">
              <a:rPr lang="en-GB" altLang="en-US"/>
              <a:pPr/>
              <a:t>52</a:t>
            </a:fld>
            <a:endParaRPr lang="en-GB" altLang="en-US"/>
          </a:p>
        </p:txBody>
      </p:sp>
      <p:sp>
        <p:nvSpPr>
          <p:cNvPr id="120835" name="Rectangle 7">
            <a:extLst>
              <a:ext uri="{FF2B5EF4-FFF2-40B4-BE49-F238E27FC236}">
                <a16:creationId xmlns:a16="http://schemas.microsoft.com/office/drawing/2014/main" id="{D0A88FD9-10F2-4CCF-9CF6-2FA908158E1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7FFEB88-17E1-45F2-8603-0635AE6A0A83}" type="slidenum">
              <a:rPr lang="en-US" altLang="en-US" sz="1200">
                <a:cs typeface="Arial" panose="020B0604020202020204" pitchFamily="34" charset="0"/>
              </a:rPr>
              <a:pPr algn="r" eaLnBrk="1" hangingPunct="1"/>
              <a:t>52</a:t>
            </a:fld>
            <a:endParaRPr lang="en-US" altLang="en-US" sz="1200">
              <a:cs typeface="Arial" panose="020B0604020202020204" pitchFamily="34" charset="0"/>
            </a:endParaRPr>
          </a:p>
        </p:txBody>
      </p:sp>
      <p:sp>
        <p:nvSpPr>
          <p:cNvPr id="120836" name="Rectangle 2">
            <a:extLst>
              <a:ext uri="{FF2B5EF4-FFF2-40B4-BE49-F238E27FC236}">
                <a16:creationId xmlns:a16="http://schemas.microsoft.com/office/drawing/2014/main" id="{C78B44DF-978D-43CB-90C0-0F3F484FD544}"/>
              </a:ext>
            </a:extLst>
          </p:cNvPr>
          <p:cNvSpPr>
            <a:spLocks noGrp="1" noRot="1" noChangeAspect="1" noChangeArrowheads="1" noTextEdit="1"/>
          </p:cNvSpPr>
          <p:nvPr>
            <p:ph type="sldImg"/>
          </p:nvPr>
        </p:nvSpPr>
        <p:spPr>
          <a:ln/>
        </p:spPr>
      </p:sp>
      <p:sp>
        <p:nvSpPr>
          <p:cNvPr id="120837" name="Rectangle 3">
            <a:extLst>
              <a:ext uri="{FF2B5EF4-FFF2-40B4-BE49-F238E27FC236}">
                <a16:creationId xmlns:a16="http://schemas.microsoft.com/office/drawing/2014/main" id="{577BA135-94A7-404D-992F-A73B2594B08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5CCE0611-03AA-4E63-A7E2-0E7AF2FBB90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49E70C-CA97-4682-A7B3-46F9C75F0A56}" type="slidenum">
              <a:rPr lang="en-GB" altLang="en-US"/>
              <a:pPr/>
              <a:t>53</a:t>
            </a:fld>
            <a:endParaRPr lang="en-GB" altLang="en-US"/>
          </a:p>
        </p:txBody>
      </p:sp>
      <p:sp>
        <p:nvSpPr>
          <p:cNvPr id="121859" name="Rectangle 7">
            <a:extLst>
              <a:ext uri="{FF2B5EF4-FFF2-40B4-BE49-F238E27FC236}">
                <a16:creationId xmlns:a16="http://schemas.microsoft.com/office/drawing/2014/main" id="{F56FF2BE-8F3A-41B1-B862-98F88BE746D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BE9EC2F-9F9E-456B-B44D-3F8E9123E7A0}" type="slidenum">
              <a:rPr lang="en-US" altLang="en-US" sz="1200">
                <a:cs typeface="Arial" panose="020B0604020202020204" pitchFamily="34" charset="0"/>
              </a:rPr>
              <a:pPr algn="r" eaLnBrk="1" hangingPunct="1"/>
              <a:t>53</a:t>
            </a:fld>
            <a:endParaRPr lang="en-US" altLang="en-US" sz="1200">
              <a:cs typeface="Arial" panose="020B0604020202020204" pitchFamily="34" charset="0"/>
            </a:endParaRPr>
          </a:p>
        </p:txBody>
      </p:sp>
      <p:sp>
        <p:nvSpPr>
          <p:cNvPr id="121860" name="Rectangle 2">
            <a:extLst>
              <a:ext uri="{FF2B5EF4-FFF2-40B4-BE49-F238E27FC236}">
                <a16:creationId xmlns:a16="http://schemas.microsoft.com/office/drawing/2014/main" id="{294BE8AE-17C9-431A-9DE1-FE4CB5315041}"/>
              </a:ext>
            </a:extLst>
          </p:cNvPr>
          <p:cNvSpPr>
            <a:spLocks noGrp="1" noRot="1" noChangeAspect="1" noChangeArrowheads="1" noTextEdit="1"/>
          </p:cNvSpPr>
          <p:nvPr>
            <p:ph type="sldImg"/>
          </p:nvPr>
        </p:nvSpPr>
        <p:spPr>
          <a:ln/>
        </p:spPr>
      </p:sp>
      <p:sp>
        <p:nvSpPr>
          <p:cNvPr id="121861" name="Rectangle 3">
            <a:extLst>
              <a:ext uri="{FF2B5EF4-FFF2-40B4-BE49-F238E27FC236}">
                <a16:creationId xmlns:a16="http://schemas.microsoft.com/office/drawing/2014/main" id="{5C088E2E-BFF7-4FF9-81BB-EEA9CDC9372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8A18DBDA-8A10-427A-B04D-A8C294BD3B9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0F9879-1BDF-4F2F-9F14-5D5BE48C9A00}" type="slidenum">
              <a:rPr lang="en-GB" altLang="en-US"/>
              <a:pPr/>
              <a:t>54</a:t>
            </a:fld>
            <a:endParaRPr lang="en-GB" altLang="en-US"/>
          </a:p>
        </p:txBody>
      </p:sp>
      <p:sp>
        <p:nvSpPr>
          <p:cNvPr id="122883" name="Rectangle 7">
            <a:extLst>
              <a:ext uri="{FF2B5EF4-FFF2-40B4-BE49-F238E27FC236}">
                <a16:creationId xmlns:a16="http://schemas.microsoft.com/office/drawing/2014/main" id="{EDA31F23-D76D-4CC5-A591-B2358F44F6E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99B8E78-5486-4F44-A70E-41C1966DF21A}" type="slidenum">
              <a:rPr lang="en-US" altLang="en-US" sz="1200">
                <a:cs typeface="Arial" panose="020B0604020202020204" pitchFamily="34" charset="0"/>
              </a:rPr>
              <a:pPr algn="r" eaLnBrk="1" hangingPunct="1"/>
              <a:t>54</a:t>
            </a:fld>
            <a:endParaRPr lang="en-US" altLang="en-US" sz="1200">
              <a:cs typeface="Arial" panose="020B0604020202020204" pitchFamily="34" charset="0"/>
            </a:endParaRPr>
          </a:p>
        </p:txBody>
      </p:sp>
      <p:sp>
        <p:nvSpPr>
          <p:cNvPr id="122884" name="Rectangle 2">
            <a:extLst>
              <a:ext uri="{FF2B5EF4-FFF2-40B4-BE49-F238E27FC236}">
                <a16:creationId xmlns:a16="http://schemas.microsoft.com/office/drawing/2014/main" id="{2FC08F9A-348C-40B9-BA87-43458392335A}"/>
              </a:ext>
            </a:extLst>
          </p:cNvPr>
          <p:cNvSpPr>
            <a:spLocks noGrp="1" noRot="1" noChangeAspect="1" noChangeArrowheads="1" noTextEdit="1"/>
          </p:cNvSpPr>
          <p:nvPr>
            <p:ph type="sldImg"/>
          </p:nvPr>
        </p:nvSpPr>
        <p:spPr>
          <a:ln/>
        </p:spPr>
      </p:sp>
      <p:sp>
        <p:nvSpPr>
          <p:cNvPr id="122885" name="Rectangle 3">
            <a:extLst>
              <a:ext uri="{FF2B5EF4-FFF2-40B4-BE49-F238E27FC236}">
                <a16:creationId xmlns:a16="http://schemas.microsoft.com/office/drawing/2014/main" id="{4B2BA58D-2E2A-4884-A58E-08BD6E445CA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BC4093A-FAC0-4C92-B714-E368CCD867E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534138-4037-41B6-A542-3A120F250FA6}" type="slidenum">
              <a:rPr lang="en-GB" altLang="en-US"/>
              <a:pPr/>
              <a:t>55</a:t>
            </a:fld>
            <a:endParaRPr lang="en-GB" altLang="en-US"/>
          </a:p>
        </p:txBody>
      </p:sp>
      <p:sp>
        <p:nvSpPr>
          <p:cNvPr id="123907" name="Rectangle 7">
            <a:extLst>
              <a:ext uri="{FF2B5EF4-FFF2-40B4-BE49-F238E27FC236}">
                <a16:creationId xmlns:a16="http://schemas.microsoft.com/office/drawing/2014/main" id="{D1A725C5-B905-4980-9C06-9192A8CB17F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F790FA3-F0AE-4F9B-B770-EA4F7351CBD3}" type="slidenum">
              <a:rPr lang="en-US" altLang="en-US" sz="1200">
                <a:cs typeface="Arial" panose="020B0604020202020204" pitchFamily="34" charset="0"/>
              </a:rPr>
              <a:pPr algn="r" eaLnBrk="1" hangingPunct="1"/>
              <a:t>55</a:t>
            </a:fld>
            <a:endParaRPr lang="en-US" altLang="en-US" sz="1200">
              <a:cs typeface="Arial" panose="020B0604020202020204" pitchFamily="34" charset="0"/>
            </a:endParaRPr>
          </a:p>
        </p:txBody>
      </p:sp>
      <p:sp>
        <p:nvSpPr>
          <p:cNvPr id="123908" name="Rectangle 2">
            <a:extLst>
              <a:ext uri="{FF2B5EF4-FFF2-40B4-BE49-F238E27FC236}">
                <a16:creationId xmlns:a16="http://schemas.microsoft.com/office/drawing/2014/main" id="{7A8E9F50-C6DB-4458-8960-D6F61C372762}"/>
              </a:ext>
            </a:extLst>
          </p:cNvPr>
          <p:cNvSpPr>
            <a:spLocks noGrp="1" noRot="1" noChangeAspect="1" noChangeArrowheads="1" noTextEdit="1"/>
          </p:cNvSpPr>
          <p:nvPr>
            <p:ph type="sldImg"/>
          </p:nvPr>
        </p:nvSpPr>
        <p:spPr>
          <a:ln/>
        </p:spPr>
      </p:sp>
      <p:sp>
        <p:nvSpPr>
          <p:cNvPr id="123909" name="Rectangle 3">
            <a:extLst>
              <a:ext uri="{FF2B5EF4-FFF2-40B4-BE49-F238E27FC236}">
                <a16:creationId xmlns:a16="http://schemas.microsoft.com/office/drawing/2014/main" id="{8A922B31-C39D-4825-BF9D-FD16D85CC6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DF15928-8260-4769-837A-A5E117F6F50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C712CF-2AF5-4383-B22F-E45C7F3DAB32}" type="slidenum">
              <a:rPr lang="en-GB" altLang="en-US"/>
              <a:pPr/>
              <a:t>56</a:t>
            </a:fld>
            <a:endParaRPr lang="en-GB" altLang="en-US"/>
          </a:p>
        </p:txBody>
      </p:sp>
      <p:sp>
        <p:nvSpPr>
          <p:cNvPr id="124931" name="Rectangle 7">
            <a:extLst>
              <a:ext uri="{FF2B5EF4-FFF2-40B4-BE49-F238E27FC236}">
                <a16:creationId xmlns:a16="http://schemas.microsoft.com/office/drawing/2014/main" id="{EE313926-4588-4393-8E27-7B431398B1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8015313-C661-48D3-9DCE-29DA984D4395}" type="slidenum">
              <a:rPr lang="en-US" altLang="en-US" sz="1200">
                <a:cs typeface="Arial" panose="020B0604020202020204" pitchFamily="34" charset="0"/>
              </a:rPr>
              <a:pPr algn="r" eaLnBrk="1" hangingPunct="1"/>
              <a:t>56</a:t>
            </a:fld>
            <a:endParaRPr lang="en-US" altLang="en-US" sz="1200">
              <a:cs typeface="Arial" panose="020B0604020202020204" pitchFamily="34" charset="0"/>
            </a:endParaRPr>
          </a:p>
        </p:txBody>
      </p:sp>
      <p:sp>
        <p:nvSpPr>
          <p:cNvPr id="124932" name="Rectangle 2">
            <a:extLst>
              <a:ext uri="{FF2B5EF4-FFF2-40B4-BE49-F238E27FC236}">
                <a16:creationId xmlns:a16="http://schemas.microsoft.com/office/drawing/2014/main" id="{C2734AC3-F876-4F25-BC0C-B57E14E543E2}"/>
              </a:ext>
            </a:extLst>
          </p:cNvPr>
          <p:cNvSpPr>
            <a:spLocks noGrp="1" noRot="1" noChangeAspect="1" noChangeArrowheads="1" noTextEdit="1"/>
          </p:cNvSpPr>
          <p:nvPr>
            <p:ph type="sldImg"/>
          </p:nvPr>
        </p:nvSpPr>
        <p:spPr>
          <a:ln/>
        </p:spPr>
      </p:sp>
      <p:sp>
        <p:nvSpPr>
          <p:cNvPr id="124933" name="Rectangle 3">
            <a:extLst>
              <a:ext uri="{FF2B5EF4-FFF2-40B4-BE49-F238E27FC236}">
                <a16:creationId xmlns:a16="http://schemas.microsoft.com/office/drawing/2014/main" id="{A092219B-6AC8-4AA9-9DB0-4ADB78C06F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00F86001-CE30-4F19-AD3B-EBAE0B387F2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9BB085-32A8-4D90-82A8-170F65F7B6FF}" type="slidenum">
              <a:rPr lang="en-GB" altLang="en-US"/>
              <a:pPr/>
              <a:t>57</a:t>
            </a:fld>
            <a:endParaRPr lang="en-GB" altLang="en-US"/>
          </a:p>
        </p:txBody>
      </p:sp>
      <p:sp>
        <p:nvSpPr>
          <p:cNvPr id="125955" name="Rectangle 7">
            <a:extLst>
              <a:ext uri="{FF2B5EF4-FFF2-40B4-BE49-F238E27FC236}">
                <a16:creationId xmlns:a16="http://schemas.microsoft.com/office/drawing/2014/main" id="{1BCBF476-B8AB-4FFD-8E87-9ECB1685CF8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6CB4DC2-B24D-4B6E-96AB-78F93E36B961}" type="slidenum">
              <a:rPr lang="en-US" altLang="en-US" sz="1200">
                <a:cs typeface="Arial" panose="020B0604020202020204" pitchFamily="34" charset="0"/>
              </a:rPr>
              <a:pPr algn="r" eaLnBrk="1" hangingPunct="1"/>
              <a:t>57</a:t>
            </a:fld>
            <a:endParaRPr lang="en-US" altLang="en-US" sz="1200">
              <a:cs typeface="Arial" panose="020B0604020202020204" pitchFamily="34" charset="0"/>
            </a:endParaRPr>
          </a:p>
        </p:txBody>
      </p:sp>
      <p:sp>
        <p:nvSpPr>
          <p:cNvPr id="125956" name="Rectangle 2">
            <a:extLst>
              <a:ext uri="{FF2B5EF4-FFF2-40B4-BE49-F238E27FC236}">
                <a16:creationId xmlns:a16="http://schemas.microsoft.com/office/drawing/2014/main" id="{452A1518-D7D4-4FAB-A370-2EA9E7A61512}"/>
              </a:ext>
            </a:extLst>
          </p:cNvPr>
          <p:cNvSpPr>
            <a:spLocks noGrp="1" noRot="1" noChangeAspect="1" noChangeArrowheads="1" noTextEdit="1"/>
          </p:cNvSpPr>
          <p:nvPr>
            <p:ph type="sldImg"/>
          </p:nvPr>
        </p:nvSpPr>
        <p:spPr>
          <a:ln/>
        </p:spPr>
      </p:sp>
      <p:sp>
        <p:nvSpPr>
          <p:cNvPr id="125957" name="Rectangle 3">
            <a:extLst>
              <a:ext uri="{FF2B5EF4-FFF2-40B4-BE49-F238E27FC236}">
                <a16:creationId xmlns:a16="http://schemas.microsoft.com/office/drawing/2014/main" id="{1B160713-B37A-4D8A-9D3C-3F3FE85C41D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D6B7E14B-EB60-4CAD-99FE-6642F3BA9C3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12DB50-5DAD-42F6-BDF8-74239C32E4C9}" type="slidenum">
              <a:rPr lang="en-GB" altLang="en-US"/>
              <a:pPr/>
              <a:t>5</a:t>
            </a:fld>
            <a:endParaRPr lang="en-GB" altLang="en-US"/>
          </a:p>
        </p:txBody>
      </p:sp>
      <p:sp>
        <p:nvSpPr>
          <p:cNvPr id="80899" name="Rectangle 2">
            <a:extLst>
              <a:ext uri="{FF2B5EF4-FFF2-40B4-BE49-F238E27FC236}">
                <a16:creationId xmlns:a16="http://schemas.microsoft.com/office/drawing/2014/main" id="{07B844AC-D218-4D75-BFAC-C4ABDD9FBCCA}"/>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2D4445F-0FC9-4286-B88E-AF8382A4C71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AD16BBF9-B004-4921-889F-41D4D30FCE1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127A24-B749-4E6D-8C8A-38FEC13DAED3}" type="slidenum">
              <a:rPr lang="en-GB" altLang="en-US"/>
              <a:pPr/>
              <a:t>58</a:t>
            </a:fld>
            <a:endParaRPr lang="en-GB" altLang="en-US"/>
          </a:p>
        </p:txBody>
      </p:sp>
      <p:sp>
        <p:nvSpPr>
          <p:cNvPr id="126979" name="Rectangle 7">
            <a:extLst>
              <a:ext uri="{FF2B5EF4-FFF2-40B4-BE49-F238E27FC236}">
                <a16:creationId xmlns:a16="http://schemas.microsoft.com/office/drawing/2014/main" id="{061A3C72-D549-4972-9AD6-1142067435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FE001E5-2C8C-462F-B5CA-50EDD632B461}" type="slidenum">
              <a:rPr lang="en-US" altLang="en-US" sz="1200">
                <a:cs typeface="Arial" panose="020B0604020202020204" pitchFamily="34" charset="0"/>
              </a:rPr>
              <a:pPr algn="r" eaLnBrk="1" hangingPunct="1"/>
              <a:t>58</a:t>
            </a:fld>
            <a:endParaRPr lang="en-US" altLang="en-US" sz="1200">
              <a:cs typeface="Arial" panose="020B0604020202020204" pitchFamily="34" charset="0"/>
            </a:endParaRPr>
          </a:p>
        </p:txBody>
      </p:sp>
      <p:sp>
        <p:nvSpPr>
          <p:cNvPr id="126980" name="Rectangle 2">
            <a:extLst>
              <a:ext uri="{FF2B5EF4-FFF2-40B4-BE49-F238E27FC236}">
                <a16:creationId xmlns:a16="http://schemas.microsoft.com/office/drawing/2014/main" id="{2E95E122-2431-4290-802F-8167192BADD0}"/>
              </a:ext>
            </a:extLst>
          </p:cNvPr>
          <p:cNvSpPr>
            <a:spLocks noGrp="1" noRot="1" noChangeAspect="1" noChangeArrowheads="1" noTextEdit="1"/>
          </p:cNvSpPr>
          <p:nvPr>
            <p:ph type="sldImg"/>
          </p:nvPr>
        </p:nvSpPr>
        <p:spPr>
          <a:ln/>
        </p:spPr>
      </p:sp>
      <p:sp>
        <p:nvSpPr>
          <p:cNvPr id="126981" name="Rectangle 3">
            <a:extLst>
              <a:ext uri="{FF2B5EF4-FFF2-40B4-BE49-F238E27FC236}">
                <a16:creationId xmlns:a16="http://schemas.microsoft.com/office/drawing/2014/main" id="{A5386908-C196-4970-9AC6-49680ABB949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68F29BEA-D2F2-4186-A809-D4AED14741A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C3A16E-935E-4376-B954-4FD93C52E0B6}" type="slidenum">
              <a:rPr lang="en-GB" altLang="en-US"/>
              <a:pPr/>
              <a:t>59</a:t>
            </a:fld>
            <a:endParaRPr lang="en-GB" altLang="en-US"/>
          </a:p>
        </p:txBody>
      </p:sp>
      <p:sp>
        <p:nvSpPr>
          <p:cNvPr id="128003" name="Rectangle 7">
            <a:extLst>
              <a:ext uri="{FF2B5EF4-FFF2-40B4-BE49-F238E27FC236}">
                <a16:creationId xmlns:a16="http://schemas.microsoft.com/office/drawing/2014/main" id="{6C2B8354-0403-417E-9C4A-30ABBB786B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5E09781-AE49-47E1-B837-D1C43A072382}" type="slidenum">
              <a:rPr lang="en-US" altLang="en-US" sz="1200">
                <a:cs typeface="Arial" panose="020B0604020202020204" pitchFamily="34" charset="0"/>
              </a:rPr>
              <a:pPr algn="r" eaLnBrk="1" hangingPunct="1"/>
              <a:t>59</a:t>
            </a:fld>
            <a:endParaRPr lang="en-US" altLang="en-US" sz="1200">
              <a:cs typeface="Arial" panose="020B0604020202020204" pitchFamily="34" charset="0"/>
            </a:endParaRPr>
          </a:p>
        </p:txBody>
      </p:sp>
      <p:sp>
        <p:nvSpPr>
          <p:cNvPr id="128004" name="Rectangle 2">
            <a:extLst>
              <a:ext uri="{FF2B5EF4-FFF2-40B4-BE49-F238E27FC236}">
                <a16:creationId xmlns:a16="http://schemas.microsoft.com/office/drawing/2014/main" id="{FD519297-5693-47B6-B753-7809FAE67B6F}"/>
              </a:ext>
            </a:extLst>
          </p:cNvPr>
          <p:cNvSpPr>
            <a:spLocks noGrp="1" noRot="1" noChangeAspect="1" noChangeArrowheads="1" noTextEdit="1"/>
          </p:cNvSpPr>
          <p:nvPr>
            <p:ph type="sldImg"/>
          </p:nvPr>
        </p:nvSpPr>
        <p:spPr>
          <a:ln/>
        </p:spPr>
      </p:sp>
      <p:sp>
        <p:nvSpPr>
          <p:cNvPr id="128005" name="Rectangle 3">
            <a:extLst>
              <a:ext uri="{FF2B5EF4-FFF2-40B4-BE49-F238E27FC236}">
                <a16:creationId xmlns:a16="http://schemas.microsoft.com/office/drawing/2014/main" id="{C75BF33B-302A-48EE-8800-FC2AD0B296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DDF27692-D6DF-427C-B5C9-55B184041F2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5D2390-79FD-4EE2-B670-17E7E51249E8}" type="slidenum">
              <a:rPr lang="en-GB" altLang="en-US"/>
              <a:pPr/>
              <a:t>60</a:t>
            </a:fld>
            <a:endParaRPr lang="en-GB" altLang="en-US"/>
          </a:p>
        </p:txBody>
      </p:sp>
      <p:sp>
        <p:nvSpPr>
          <p:cNvPr id="129027" name="Rectangle 7">
            <a:extLst>
              <a:ext uri="{FF2B5EF4-FFF2-40B4-BE49-F238E27FC236}">
                <a16:creationId xmlns:a16="http://schemas.microsoft.com/office/drawing/2014/main" id="{92EDF763-8871-4F45-B77B-17B59D54D8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6223CC7-B510-4195-BD24-1E4B0B20542E}" type="slidenum">
              <a:rPr lang="en-US" altLang="en-US" sz="1200">
                <a:cs typeface="Arial" panose="020B0604020202020204" pitchFamily="34" charset="0"/>
              </a:rPr>
              <a:pPr algn="r" eaLnBrk="1" hangingPunct="1"/>
              <a:t>60</a:t>
            </a:fld>
            <a:endParaRPr lang="en-US" altLang="en-US" sz="1200">
              <a:cs typeface="Arial" panose="020B0604020202020204" pitchFamily="34" charset="0"/>
            </a:endParaRPr>
          </a:p>
        </p:txBody>
      </p:sp>
      <p:sp>
        <p:nvSpPr>
          <p:cNvPr id="129028" name="Rectangle 2">
            <a:extLst>
              <a:ext uri="{FF2B5EF4-FFF2-40B4-BE49-F238E27FC236}">
                <a16:creationId xmlns:a16="http://schemas.microsoft.com/office/drawing/2014/main" id="{5F1783F1-AD5D-449E-B739-C3313725C09F}"/>
              </a:ext>
            </a:extLst>
          </p:cNvPr>
          <p:cNvSpPr>
            <a:spLocks noGrp="1" noRot="1" noChangeAspect="1" noChangeArrowheads="1" noTextEdit="1"/>
          </p:cNvSpPr>
          <p:nvPr>
            <p:ph type="sldImg"/>
          </p:nvPr>
        </p:nvSpPr>
        <p:spPr>
          <a:ln/>
        </p:spPr>
      </p:sp>
      <p:sp>
        <p:nvSpPr>
          <p:cNvPr id="129029" name="Rectangle 3">
            <a:extLst>
              <a:ext uri="{FF2B5EF4-FFF2-40B4-BE49-F238E27FC236}">
                <a16:creationId xmlns:a16="http://schemas.microsoft.com/office/drawing/2014/main" id="{F83002D7-291E-4DBC-883A-37E82D21450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062E094-F5D6-42AF-8F44-98FFDFCA081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4C3E41-715E-47B9-8AE6-9E3A9A58CE06}" type="slidenum">
              <a:rPr lang="en-GB" altLang="en-US"/>
              <a:pPr/>
              <a:t>61</a:t>
            </a:fld>
            <a:endParaRPr lang="en-GB" altLang="en-US"/>
          </a:p>
        </p:txBody>
      </p:sp>
      <p:sp>
        <p:nvSpPr>
          <p:cNvPr id="130051" name="Rectangle 7">
            <a:extLst>
              <a:ext uri="{FF2B5EF4-FFF2-40B4-BE49-F238E27FC236}">
                <a16:creationId xmlns:a16="http://schemas.microsoft.com/office/drawing/2014/main" id="{5486901F-3135-4098-9BB5-219003F5D3D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5BFB512-901D-4BA8-AFE4-0A8A7B18771C}" type="slidenum">
              <a:rPr lang="en-US" altLang="en-US" sz="1200">
                <a:cs typeface="Arial" panose="020B0604020202020204" pitchFamily="34" charset="0"/>
              </a:rPr>
              <a:pPr algn="r" eaLnBrk="1" hangingPunct="1"/>
              <a:t>61</a:t>
            </a:fld>
            <a:endParaRPr lang="en-US" altLang="en-US" sz="1200">
              <a:cs typeface="Arial" panose="020B0604020202020204" pitchFamily="34" charset="0"/>
            </a:endParaRPr>
          </a:p>
        </p:txBody>
      </p:sp>
      <p:sp>
        <p:nvSpPr>
          <p:cNvPr id="130052" name="Rectangle 2">
            <a:extLst>
              <a:ext uri="{FF2B5EF4-FFF2-40B4-BE49-F238E27FC236}">
                <a16:creationId xmlns:a16="http://schemas.microsoft.com/office/drawing/2014/main" id="{4F01D3E3-0062-4E52-A232-DBC1AD6FD037}"/>
              </a:ext>
            </a:extLst>
          </p:cNvPr>
          <p:cNvSpPr>
            <a:spLocks noGrp="1" noRot="1" noChangeAspect="1" noChangeArrowheads="1" noTextEdit="1"/>
          </p:cNvSpPr>
          <p:nvPr>
            <p:ph type="sldImg"/>
          </p:nvPr>
        </p:nvSpPr>
        <p:spPr>
          <a:ln/>
        </p:spPr>
      </p:sp>
      <p:sp>
        <p:nvSpPr>
          <p:cNvPr id="130053" name="Rectangle 3">
            <a:extLst>
              <a:ext uri="{FF2B5EF4-FFF2-40B4-BE49-F238E27FC236}">
                <a16:creationId xmlns:a16="http://schemas.microsoft.com/office/drawing/2014/main" id="{23AF9884-E679-4BF6-A277-0535C904D8F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B610F968-72EB-4033-8166-1B0206B5274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0F6D23-4475-4A6C-9346-6FEC2629E71B}" type="slidenum">
              <a:rPr lang="en-GB" altLang="en-US"/>
              <a:pPr/>
              <a:t>62</a:t>
            </a:fld>
            <a:endParaRPr lang="en-GB" altLang="en-US"/>
          </a:p>
        </p:txBody>
      </p:sp>
      <p:sp>
        <p:nvSpPr>
          <p:cNvPr id="131075" name="Rectangle 2">
            <a:extLst>
              <a:ext uri="{FF2B5EF4-FFF2-40B4-BE49-F238E27FC236}">
                <a16:creationId xmlns:a16="http://schemas.microsoft.com/office/drawing/2014/main" id="{E161DCA2-5644-4B7B-B4E3-6434C86186EE}"/>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3AAFCA4A-F8E4-45ED-9CA9-161DF3C1146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57EFA0E9-3F36-4CED-8CC6-BB70462BCC0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F39E4C-0B64-453A-BEE6-46E88D2BDA26}" type="slidenum">
              <a:rPr lang="en-GB" altLang="en-US"/>
              <a:pPr/>
              <a:t>63</a:t>
            </a:fld>
            <a:endParaRPr lang="en-GB" altLang="en-US"/>
          </a:p>
        </p:txBody>
      </p:sp>
      <p:sp>
        <p:nvSpPr>
          <p:cNvPr id="132099" name="Rectangle 2">
            <a:extLst>
              <a:ext uri="{FF2B5EF4-FFF2-40B4-BE49-F238E27FC236}">
                <a16:creationId xmlns:a16="http://schemas.microsoft.com/office/drawing/2014/main" id="{8C1F8351-9393-4DFF-8403-94CCF2AAC19D}"/>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5D540E04-E527-464E-9011-CE292A06945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41F444B-D15E-468D-9C3C-0A30AD5951D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1E2A7C-3C22-44F3-87F7-F11A10771B26}" type="slidenum">
              <a:rPr lang="en-GB" altLang="en-US"/>
              <a:pPr/>
              <a:t>64</a:t>
            </a:fld>
            <a:endParaRPr lang="en-GB" altLang="en-US"/>
          </a:p>
        </p:txBody>
      </p:sp>
      <p:sp>
        <p:nvSpPr>
          <p:cNvPr id="133123" name="Rectangle 2">
            <a:extLst>
              <a:ext uri="{FF2B5EF4-FFF2-40B4-BE49-F238E27FC236}">
                <a16:creationId xmlns:a16="http://schemas.microsoft.com/office/drawing/2014/main" id="{6D5B3BE2-6C3F-44EE-A474-B42FD7A127A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D28AE782-DE40-4475-A872-BC9B1C5233E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EBF53993-26C1-4505-89C6-150DB2F5426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973F78-7CCA-4D37-A98A-FB15914631B1}" type="slidenum">
              <a:rPr lang="en-GB" altLang="en-US"/>
              <a:pPr/>
              <a:t>65</a:t>
            </a:fld>
            <a:endParaRPr lang="en-GB" altLang="en-US"/>
          </a:p>
        </p:txBody>
      </p:sp>
      <p:sp>
        <p:nvSpPr>
          <p:cNvPr id="134147" name="Rectangle 2">
            <a:extLst>
              <a:ext uri="{FF2B5EF4-FFF2-40B4-BE49-F238E27FC236}">
                <a16:creationId xmlns:a16="http://schemas.microsoft.com/office/drawing/2014/main" id="{5C37E75D-F414-4440-9DC5-91D34837679D}"/>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431BB00A-9058-476B-8BFD-CEDA752C3C3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EE2AB435-4F2B-4E3E-94F5-FE973FFBDDA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42D89B-B890-4303-BA50-212D6DCB4A78}" type="slidenum">
              <a:rPr lang="en-GB" altLang="en-US"/>
              <a:pPr/>
              <a:t>66</a:t>
            </a:fld>
            <a:endParaRPr lang="en-GB" altLang="en-US"/>
          </a:p>
        </p:txBody>
      </p:sp>
      <p:sp>
        <p:nvSpPr>
          <p:cNvPr id="135171" name="Rectangle 7">
            <a:extLst>
              <a:ext uri="{FF2B5EF4-FFF2-40B4-BE49-F238E27FC236}">
                <a16:creationId xmlns:a16="http://schemas.microsoft.com/office/drawing/2014/main" id="{2160A267-A59B-4710-8B0D-DB2EC89E5AD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436EFC0-86B8-45BF-9623-1F7C1983D270}" type="slidenum">
              <a:rPr lang="en-US" altLang="en-US" sz="1200">
                <a:cs typeface="Arial" panose="020B0604020202020204" pitchFamily="34" charset="0"/>
              </a:rPr>
              <a:pPr algn="r" eaLnBrk="1" hangingPunct="1"/>
              <a:t>66</a:t>
            </a:fld>
            <a:endParaRPr lang="en-US" altLang="en-US" sz="1200">
              <a:cs typeface="Arial" panose="020B0604020202020204" pitchFamily="34" charset="0"/>
            </a:endParaRPr>
          </a:p>
        </p:txBody>
      </p:sp>
      <p:sp>
        <p:nvSpPr>
          <p:cNvPr id="135172" name="Rectangle 2">
            <a:extLst>
              <a:ext uri="{FF2B5EF4-FFF2-40B4-BE49-F238E27FC236}">
                <a16:creationId xmlns:a16="http://schemas.microsoft.com/office/drawing/2014/main" id="{9CBB1F66-3799-43CD-94BF-26F6D58FE5E5}"/>
              </a:ext>
            </a:extLst>
          </p:cNvPr>
          <p:cNvSpPr>
            <a:spLocks noGrp="1" noRot="1" noChangeAspect="1" noChangeArrowheads="1" noTextEdit="1"/>
          </p:cNvSpPr>
          <p:nvPr>
            <p:ph type="sldImg"/>
          </p:nvPr>
        </p:nvSpPr>
        <p:spPr>
          <a:ln/>
        </p:spPr>
      </p:sp>
      <p:sp>
        <p:nvSpPr>
          <p:cNvPr id="135173" name="Rectangle 3">
            <a:extLst>
              <a:ext uri="{FF2B5EF4-FFF2-40B4-BE49-F238E27FC236}">
                <a16:creationId xmlns:a16="http://schemas.microsoft.com/office/drawing/2014/main" id="{4B987BED-5E03-4235-908C-29C54A13B21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3AE67EB4-619D-44F5-A7EE-08D40EA4BC5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15A0B8-D917-48BD-BBF3-AD73B0A835BE}" type="slidenum">
              <a:rPr lang="en-GB" altLang="en-US"/>
              <a:pPr/>
              <a:t>67</a:t>
            </a:fld>
            <a:endParaRPr lang="en-GB" altLang="en-US"/>
          </a:p>
        </p:txBody>
      </p:sp>
      <p:sp>
        <p:nvSpPr>
          <p:cNvPr id="136195" name="Rectangle 7">
            <a:extLst>
              <a:ext uri="{FF2B5EF4-FFF2-40B4-BE49-F238E27FC236}">
                <a16:creationId xmlns:a16="http://schemas.microsoft.com/office/drawing/2014/main" id="{112C704D-FC96-4836-96F6-6EB546277A7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E5C9BD3-E76B-4FD3-873F-2DC095454EB3}" type="slidenum">
              <a:rPr lang="en-US" altLang="en-US" sz="1200">
                <a:cs typeface="Arial" panose="020B0604020202020204" pitchFamily="34" charset="0"/>
              </a:rPr>
              <a:pPr algn="r" eaLnBrk="1" hangingPunct="1"/>
              <a:t>67</a:t>
            </a:fld>
            <a:endParaRPr lang="en-US" altLang="en-US" sz="1200">
              <a:cs typeface="Arial" panose="020B0604020202020204" pitchFamily="34" charset="0"/>
            </a:endParaRPr>
          </a:p>
        </p:txBody>
      </p:sp>
      <p:sp>
        <p:nvSpPr>
          <p:cNvPr id="136196" name="Rectangle 2">
            <a:extLst>
              <a:ext uri="{FF2B5EF4-FFF2-40B4-BE49-F238E27FC236}">
                <a16:creationId xmlns:a16="http://schemas.microsoft.com/office/drawing/2014/main" id="{4203F393-5829-4B60-B21D-96B94D1C66FF}"/>
              </a:ext>
            </a:extLst>
          </p:cNvPr>
          <p:cNvSpPr>
            <a:spLocks noGrp="1" noRot="1" noChangeAspect="1" noChangeArrowheads="1" noTextEdit="1"/>
          </p:cNvSpPr>
          <p:nvPr>
            <p:ph type="sldImg"/>
          </p:nvPr>
        </p:nvSpPr>
        <p:spPr>
          <a:ln/>
        </p:spPr>
      </p:sp>
      <p:sp>
        <p:nvSpPr>
          <p:cNvPr id="136197" name="Rectangle 3">
            <a:extLst>
              <a:ext uri="{FF2B5EF4-FFF2-40B4-BE49-F238E27FC236}">
                <a16:creationId xmlns:a16="http://schemas.microsoft.com/office/drawing/2014/main" id="{31AAD95D-BD41-48C4-87B9-D603A72B4FF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AEBE65B-353A-4843-852B-D2E65AAB4FE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CFEBDA-C883-4A99-8716-6F5B0B078489}" type="slidenum">
              <a:rPr lang="en-US" altLang="en-US"/>
              <a:pPr/>
              <a:t>6</a:t>
            </a:fld>
            <a:endParaRPr lang="en-US" altLang="en-US"/>
          </a:p>
        </p:txBody>
      </p:sp>
      <p:sp>
        <p:nvSpPr>
          <p:cNvPr id="81923" name="Rectangle 2">
            <a:extLst>
              <a:ext uri="{FF2B5EF4-FFF2-40B4-BE49-F238E27FC236}">
                <a16:creationId xmlns:a16="http://schemas.microsoft.com/office/drawing/2014/main" id="{53B13716-CA5A-4867-84FD-6716530C5547}"/>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C60E2C70-9E1A-4A3B-878D-116564DB3F0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B4EBB6C9-11B4-4E10-BB05-F388DBEBA94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CC912E-F522-46F1-8FB7-A3C3622A657E}" type="slidenum">
              <a:rPr lang="en-GB" altLang="en-US"/>
              <a:pPr/>
              <a:t>68</a:t>
            </a:fld>
            <a:endParaRPr lang="en-GB" altLang="en-US"/>
          </a:p>
        </p:txBody>
      </p:sp>
      <p:sp>
        <p:nvSpPr>
          <p:cNvPr id="137219" name="Rectangle 2">
            <a:extLst>
              <a:ext uri="{FF2B5EF4-FFF2-40B4-BE49-F238E27FC236}">
                <a16:creationId xmlns:a16="http://schemas.microsoft.com/office/drawing/2014/main" id="{C6BC4DE0-9071-4C7F-9A01-F2104119A92B}"/>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E3892558-3F19-4361-BA8E-A330C9D56C3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A11A3861-F68E-4C46-85E9-F38A4E77CCA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94617A-5785-482C-92F1-3E8D6FF62146}" type="slidenum">
              <a:rPr lang="en-GB" altLang="en-US"/>
              <a:pPr/>
              <a:t>69</a:t>
            </a:fld>
            <a:endParaRPr lang="en-GB" altLang="en-US"/>
          </a:p>
        </p:txBody>
      </p:sp>
      <p:sp>
        <p:nvSpPr>
          <p:cNvPr id="138243" name="Rectangle 2">
            <a:extLst>
              <a:ext uri="{FF2B5EF4-FFF2-40B4-BE49-F238E27FC236}">
                <a16:creationId xmlns:a16="http://schemas.microsoft.com/office/drawing/2014/main" id="{F27688FD-6B2B-4BBE-B183-106E80B4BC94}"/>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EDDA0B51-C5AA-438D-9098-5D7D9B65010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ECAE635B-1E8B-4F58-9BD5-02C4663C966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E692C0-71CE-46AC-B0E0-96A9CDB20935}" type="slidenum">
              <a:rPr lang="en-GB" altLang="en-US"/>
              <a:pPr/>
              <a:t>72</a:t>
            </a:fld>
            <a:endParaRPr lang="en-GB" altLang="en-US"/>
          </a:p>
        </p:txBody>
      </p:sp>
      <p:sp>
        <p:nvSpPr>
          <p:cNvPr id="139267" name="Rectangle 2">
            <a:extLst>
              <a:ext uri="{FF2B5EF4-FFF2-40B4-BE49-F238E27FC236}">
                <a16:creationId xmlns:a16="http://schemas.microsoft.com/office/drawing/2014/main" id="{248CAF78-D1CF-4C18-BEE7-6190BFB77AE4}"/>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AF9C19A0-3BF0-407F-BBFF-815A0B063EF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6672086-9C48-4428-9B30-1C5086A6A9E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DB28AE-47B2-4683-B405-8FF885291C7A}" type="slidenum">
              <a:rPr lang="en-GB" altLang="en-US"/>
              <a:pPr/>
              <a:t>8</a:t>
            </a:fld>
            <a:endParaRPr lang="en-GB" altLang="en-US"/>
          </a:p>
        </p:txBody>
      </p:sp>
      <p:sp>
        <p:nvSpPr>
          <p:cNvPr id="82947" name="Rectangle 1031">
            <a:extLst>
              <a:ext uri="{FF2B5EF4-FFF2-40B4-BE49-F238E27FC236}">
                <a16:creationId xmlns:a16="http://schemas.microsoft.com/office/drawing/2014/main" id="{7169B125-CC24-42F9-8765-375BD136D86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985C33B-EA88-4F4A-81C5-85EC8A370F91}" type="slidenum">
              <a:rPr lang="en-GB" altLang="en-US" sz="1200"/>
              <a:pPr algn="r" eaLnBrk="1" hangingPunct="1"/>
              <a:t>8</a:t>
            </a:fld>
            <a:endParaRPr lang="en-GB" altLang="en-US" sz="1200"/>
          </a:p>
        </p:txBody>
      </p:sp>
      <p:sp>
        <p:nvSpPr>
          <p:cNvPr id="82948" name="Rectangle 2">
            <a:extLst>
              <a:ext uri="{FF2B5EF4-FFF2-40B4-BE49-F238E27FC236}">
                <a16:creationId xmlns:a16="http://schemas.microsoft.com/office/drawing/2014/main" id="{B862013B-9462-4DCC-83E5-B4E8F7570CC3}"/>
              </a:ext>
            </a:extLst>
          </p:cNvPr>
          <p:cNvSpPr>
            <a:spLocks noGrp="1" noRot="1" noChangeAspect="1" noChangeArrowheads="1" noTextEdit="1"/>
          </p:cNvSpPr>
          <p:nvPr>
            <p:ph type="sldImg"/>
          </p:nvPr>
        </p:nvSpPr>
        <p:spPr>
          <a:ln/>
        </p:spPr>
      </p:sp>
      <p:sp>
        <p:nvSpPr>
          <p:cNvPr id="82949" name="Rectangle 3">
            <a:extLst>
              <a:ext uri="{FF2B5EF4-FFF2-40B4-BE49-F238E27FC236}">
                <a16:creationId xmlns:a16="http://schemas.microsoft.com/office/drawing/2014/main" id="{7F379926-EA4D-4D07-A00E-C9414642056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ADADE50-9778-4E80-9A7D-92F2F92DC1ED}"/>
              </a:ext>
            </a:extLst>
          </p:cNvPr>
          <p:cNvSpPr>
            <a:spLocks noGrp="1" noRot="1" noChangeAspect="1" noTextEdit="1"/>
          </p:cNvSpPr>
          <p:nvPr>
            <p:ph type="sldImg"/>
          </p:nvPr>
        </p:nvSpPr>
        <p:spPr>
          <a:ln/>
        </p:spPr>
      </p:sp>
      <p:sp>
        <p:nvSpPr>
          <p:cNvPr id="83971" name="Rectangle 3">
            <a:extLst>
              <a:ext uri="{FF2B5EF4-FFF2-40B4-BE49-F238E27FC236}">
                <a16:creationId xmlns:a16="http://schemas.microsoft.com/office/drawing/2014/main" id="{550C1880-AB47-4CDA-82E0-4ED3F87512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E1109A0-AD01-422D-B40E-94DBD08DC798}"/>
              </a:ext>
            </a:extLst>
          </p:cNvPr>
          <p:cNvSpPr>
            <a:spLocks noGrp="1" noRot="1" noChangeAspect="1" noTextEdit="1"/>
          </p:cNvSpPr>
          <p:nvPr>
            <p:ph type="sldImg"/>
          </p:nvPr>
        </p:nvSpPr>
        <p:spPr>
          <a:ln/>
        </p:spPr>
      </p:sp>
      <p:sp>
        <p:nvSpPr>
          <p:cNvPr id="84995" name="Rectangle 3">
            <a:extLst>
              <a:ext uri="{FF2B5EF4-FFF2-40B4-BE49-F238E27FC236}">
                <a16:creationId xmlns:a16="http://schemas.microsoft.com/office/drawing/2014/main" id="{FFEDA9E8-A522-493C-8B29-AEFF006752E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A3E199B2-F5D8-428D-8E7A-6174753BDA1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34FBB3F-4238-498A-A6A0-CB368A89104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8F9FFEE-C490-4D9A-BA2F-65890FEF1F90}"/>
              </a:ext>
            </a:extLst>
          </p:cNvPr>
          <p:cNvSpPr>
            <a:spLocks noGrp="1" noChangeArrowheads="1"/>
          </p:cNvSpPr>
          <p:nvPr>
            <p:ph type="sldNum" sz="quarter" idx="12"/>
          </p:nvPr>
        </p:nvSpPr>
        <p:spPr>
          <a:ln/>
        </p:spPr>
        <p:txBody>
          <a:bodyPr/>
          <a:lstStyle>
            <a:lvl1pPr>
              <a:defRPr/>
            </a:lvl1pPr>
          </a:lstStyle>
          <a:p>
            <a:fld id="{81905DC5-30A9-43C0-B460-E358975FD0A9}" type="slidenum">
              <a:rPr lang="en-GB" altLang="en-US"/>
              <a:pPr/>
              <a:t>‹#›</a:t>
            </a:fld>
            <a:endParaRPr lang="en-GB" altLang="en-US"/>
          </a:p>
        </p:txBody>
      </p:sp>
    </p:spTree>
    <p:extLst>
      <p:ext uri="{BB962C8B-B14F-4D97-AF65-F5344CB8AC3E}">
        <p14:creationId xmlns:p14="http://schemas.microsoft.com/office/powerpoint/2010/main" val="187383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A8C0F70-F80A-440C-BF17-30226985A6A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EC55CE2-DE29-4C56-AA59-FB09654F23B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3705A2B-CB7F-4D65-9899-EB5B57CD9437}"/>
              </a:ext>
            </a:extLst>
          </p:cNvPr>
          <p:cNvSpPr>
            <a:spLocks noGrp="1" noChangeArrowheads="1"/>
          </p:cNvSpPr>
          <p:nvPr>
            <p:ph type="sldNum" sz="quarter" idx="12"/>
          </p:nvPr>
        </p:nvSpPr>
        <p:spPr>
          <a:ln/>
        </p:spPr>
        <p:txBody>
          <a:bodyPr/>
          <a:lstStyle>
            <a:lvl1pPr>
              <a:defRPr/>
            </a:lvl1pPr>
          </a:lstStyle>
          <a:p>
            <a:fld id="{11F04D69-5719-4C13-9D3B-02A784109EF6}" type="slidenum">
              <a:rPr lang="en-GB" altLang="en-US"/>
              <a:pPr/>
              <a:t>‹#›</a:t>
            </a:fld>
            <a:endParaRPr lang="en-GB" altLang="en-US"/>
          </a:p>
        </p:txBody>
      </p:sp>
    </p:spTree>
    <p:extLst>
      <p:ext uri="{BB962C8B-B14F-4D97-AF65-F5344CB8AC3E}">
        <p14:creationId xmlns:p14="http://schemas.microsoft.com/office/powerpoint/2010/main" val="6151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9ED05EF-C149-4CCE-BAAA-43A9B2AD8B9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A26CEFB-F356-4AB5-AF04-272B2D05954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2CFAB83-5394-4AFA-AF3C-7C9E14035C23}"/>
              </a:ext>
            </a:extLst>
          </p:cNvPr>
          <p:cNvSpPr>
            <a:spLocks noGrp="1" noChangeArrowheads="1"/>
          </p:cNvSpPr>
          <p:nvPr>
            <p:ph type="sldNum" sz="quarter" idx="12"/>
          </p:nvPr>
        </p:nvSpPr>
        <p:spPr>
          <a:ln/>
        </p:spPr>
        <p:txBody>
          <a:bodyPr/>
          <a:lstStyle>
            <a:lvl1pPr>
              <a:defRPr/>
            </a:lvl1pPr>
          </a:lstStyle>
          <a:p>
            <a:fld id="{BC07D914-0C3F-4C5E-8612-D7B620183E21}" type="slidenum">
              <a:rPr lang="en-GB" altLang="en-US"/>
              <a:pPr/>
              <a:t>‹#›</a:t>
            </a:fld>
            <a:endParaRPr lang="en-GB" altLang="en-US"/>
          </a:p>
        </p:txBody>
      </p:sp>
    </p:spTree>
    <p:extLst>
      <p:ext uri="{BB962C8B-B14F-4D97-AF65-F5344CB8AC3E}">
        <p14:creationId xmlns:p14="http://schemas.microsoft.com/office/powerpoint/2010/main" val="207949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p:cNvPr>
          <p:cNvSpPr>
            <a:spLocks noGrp="1"/>
          </p:cNvSpPr>
          <p:nvPr>
            <p:ph type="body"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p:cNvPr>
          <p:cNvSpPr>
            <a:spLocks noGrp="1"/>
          </p:cNvSpPr>
          <p:nvPr>
            <p:ph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E602737-4A0C-4C90-A2F2-6835332DFB6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1D76D26-63FD-4823-9EC8-EE3CC836F51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706272F-A70A-4027-8C18-1DBC2E431CF5}"/>
              </a:ext>
            </a:extLst>
          </p:cNvPr>
          <p:cNvSpPr>
            <a:spLocks noGrp="1" noChangeArrowheads="1"/>
          </p:cNvSpPr>
          <p:nvPr>
            <p:ph type="sldNum" sz="quarter" idx="12"/>
          </p:nvPr>
        </p:nvSpPr>
        <p:spPr>
          <a:ln/>
        </p:spPr>
        <p:txBody>
          <a:bodyPr/>
          <a:lstStyle>
            <a:lvl1pPr>
              <a:defRPr/>
            </a:lvl1pPr>
          </a:lstStyle>
          <a:p>
            <a:fld id="{D97B4AAB-C5A5-46EC-A297-3952CB617E99}" type="slidenum">
              <a:rPr lang="en-GB" altLang="en-US"/>
              <a:pPr/>
              <a:t>‹#›</a:t>
            </a:fld>
            <a:endParaRPr lang="en-GB" altLang="en-US"/>
          </a:p>
        </p:txBody>
      </p:sp>
    </p:spTree>
    <p:extLst>
      <p:ext uri="{BB962C8B-B14F-4D97-AF65-F5344CB8AC3E}">
        <p14:creationId xmlns:p14="http://schemas.microsoft.com/office/powerpoint/2010/main" val="147239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p:cNvPr>
          <p:cNvSpPr>
            <a:spLocks noGrp="1"/>
          </p:cNvSpPr>
          <p:nvPr>
            <p:ph type="body"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8B0C514-099B-4DDA-BA53-DC4773F295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86A1D931-3BFA-46B5-A23C-F3E5754A94D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AA04EF5-066D-4E1D-BCCA-F52DD81A7CF6}"/>
              </a:ext>
            </a:extLst>
          </p:cNvPr>
          <p:cNvSpPr>
            <a:spLocks noGrp="1" noChangeArrowheads="1"/>
          </p:cNvSpPr>
          <p:nvPr>
            <p:ph type="sldNum" sz="quarter" idx="12"/>
          </p:nvPr>
        </p:nvSpPr>
        <p:spPr>
          <a:ln/>
        </p:spPr>
        <p:txBody>
          <a:bodyPr/>
          <a:lstStyle>
            <a:lvl1pPr>
              <a:defRPr/>
            </a:lvl1pPr>
          </a:lstStyle>
          <a:p>
            <a:fld id="{2FB8AEEC-80AC-4FF2-936B-12EC59AAEFCC}" type="slidenum">
              <a:rPr lang="en-GB" altLang="en-US"/>
              <a:pPr/>
              <a:t>‹#›</a:t>
            </a:fld>
            <a:endParaRPr lang="en-GB" altLang="en-US"/>
          </a:p>
        </p:txBody>
      </p:sp>
    </p:spTree>
    <p:extLst>
      <p:ext uri="{BB962C8B-B14F-4D97-AF65-F5344CB8AC3E}">
        <p14:creationId xmlns:p14="http://schemas.microsoft.com/office/powerpoint/2010/main" val="4080679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A593CC4F-09E1-4827-85EF-1F7DAB93E5B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E74E317C-B234-482B-AB58-0FB3059E5E3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9F6F2F17-CB19-40F1-9779-0CE978886523}"/>
              </a:ext>
            </a:extLst>
          </p:cNvPr>
          <p:cNvSpPr>
            <a:spLocks noGrp="1" noChangeArrowheads="1"/>
          </p:cNvSpPr>
          <p:nvPr>
            <p:ph type="sldNum" sz="quarter" idx="12"/>
          </p:nvPr>
        </p:nvSpPr>
        <p:spPr>
          <a:ln/>
        </p:spPr>
        <p:txBody>
          <a:bodyPr/>
          <a:lstStyle>
            <a:lvl1pPr>
              <a:defRPr/>
            </a:lvl1pPr>
          </a:lstStyle>
          <a:p>
            <a:fld id="{6383E77E-1625-4C98-8FC0-ED9BEB7421DE}" type="slidenum">
              <a:rPr lang="en-GB" altLang="en-US"/>
              <a:pPr/>
              <a:t>‹#›</a:t>
            </a:fld>
            <a:endParaRPr lang="en-GB" altLang="en-US"/>
          </a:p>
        </p:txBody>
      </p:sp>
    </p:spTree>
    <p:extLst>
      <p:ext uri="{BB962C8B-B14F-4D97-AF65-F5344CB8AC3E}">
        <p14:creationId xmlns:p14="http://schemas.microsoft.com/office/powerpoint/2010/main" val="95087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6313AEE-BE75-492E-B202-3DA15352002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F3D6C2A-B6F0-4D36-A2DC-752134C20F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41F658F-17F4-4D1E-B973-BE279AB59973}"/>
              </a:ext>
            </a:extLst>
          </p:cNvPr>
          <p:cNvSpPr>
            <a:spLocks noGrp="1" noChangeArrowheads="1"/>
          </p:cNvSpPr>
          <p:nvPr>
            <p:ph type="sldNum" sz="quarter" idx="12"/>
          </p:nvPr>
        </p:nvSpPr>
        <p:spPr>
          <a:ln/>
        </p:spPr>
        <p:txBody>
          <a:bodyPr/>
          <a:lstStyle>
            <a:lvl1pPr>
              <a:defRPr/>
            </a:lvl1pPr>
          </a:lstStyle>
          <a:p>
            <a:fld id="{BE1C7265-F287-4859-8206-82CB18BF36CD}" type="slidenum">
              <a:rPr lang="en-GB" altLang="en-US"/>
              <a:pPr/>
              <a:t>‹#›</a:t>
            </a:fld>
            <a:endParaRPr lang="en-GB" altLang="en-US"/>
          </a:p>
        </p:txBody>
      </p:sp>
    </p:spTree>
    <p:extLst>
      <p:ext uri="{BB962C8B-B14F-4D97-AF65-F5344CB8AC3E}">
        <p14:creationId xmlns:p14="http://schemas.microsoft.com/office/powerpoint/2010/main" val="45570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2C8783F-F32B-47F0-91A4-A7A6E6BECA1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80586C17-2A0A-479C-B060-9857A20FF42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334A6FF-2BA9-482A-812F-D19BE8BBEBF2}"/>
              </a:ext>
            </a:extLst>
          </p:cNvPr>
          <p:cNvSpPr>
            <a:spLocks noGrp="1" noChangeArrowheads="1"/>
          </p:cNvSpPr>
          <p:nvPr>
            <p:ph type="sldNum" sz="quarter" idx="12"/>
          </p:nvPr>
        </p:nvSpPr>
        <p:spPr>
          <a:ln/>
        </p:spPr>
        <p:txBody>
          <a:bodyPr/>
          <a:lstStyle>
            <a:lvl1pPr>
              <a:defRPr/>
            </a:lvl1pPr>
          </a:lstStyle>
          <a:p>
            <a:fld id="{9596D078-740D-4171-ACE1-00462A173D87}" type="slidenum">
              <a:rPr lang="en-GB" altLang="en-US"/>
              <a:pPr/>
              <a:t>‹#›</a:t>
            </a:fld>
            <a:endParaRPr lang="en-GB" altLang="en-US"/>
          </a:p>
        </p:txBody>
      </p:sp>
    </p:spTree>
    <p:extLst>
      <p:ext uri="{BB962C8B-B14F-4D97-AF65-F5344CB8AC3E}">
        <p14:creationId xmlns:p14="http://schemas.microsoft.com/office/powerpoint/2010/main" val="261381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1D103A7-0F0A-413E-8033-39B2B4AD2BE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3F36940-CD0F-4E72-AC78-E8F48282FB3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91F90F7-9041-4EF2-AFAC-7E69BF0361E3}"/>
              </a:ext>
            </a:extLst>
          </p:cNvPr>
          <p:cNvSpPr>
            <a:spLocks noGrp="1" noChangeArrowheads="1"/>
          </p:cNvSpPr>
          <p:nvPr>
            <p:ph type="sldNum" sz="quarter" idx="12"/>
          </p:nvPr>
        </p:nvSpPr>
        <p:spPr>
          <a:ln/>
        </p:spPr>
        <p:txBody>
          <a:bodyPr/>
          <a:lstStyle>
            <a:lvl1pPr>
              <a:defRPr/>
            </a:lvl1pPr>
          </a:lstStyle>
          <a:p>
            <a:fld id="{A96295C2-2BE0-4936-981E-168051567F03}" type="slidenum">
              <a:rPr lang="en-GB" altLang="en-US"/>
              <a:pPr/>
              <a:t>‹#›</a:t>
            </a:fld>
            <a:endParaRPr lang="en-GB" altLang="en-US"/>
          </a:p>
        </p:txBody>
      </p:sp>
    </p:spTree>
    <p:extLst>
      <p:ext uri="{BB962C8B-B14F-4D97-AF65-F5344CB8AC3E}">
        <p14:creationId xmlns:p14="http://schemas.microsoft.com/office/powerpoint/2010/main" val="211844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9D61347-D6E5-4B7E-A92F-B88CBC05E68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1FBF66AA-D83F-4AD5-9C5F-2700C4AB50E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4F379BB8-DE93-4C76-AFAC-783C731A84AF}"/>
              </a:ext>
            </a:extLst>
          </p:cNvPr>
          <p:cNvSpPr>
            <a:spLocks noGrp="1" noChangeArrowheads="1"/>
          </p:cNvSpPr>
          <p:nvPr>
            <p:ph type="sldNum" sz="quarter" idx="12"/>
          </p:nvPr>
        </p:nvSpPr>
        <p:spPr>
          <a:ln/>
        </p:spPr>
        <p:txBody>
          <a:bodyPr/>
          <a:lstStyle>
            <a:lvl1pPr>
              <a:defRPr/>
            </a:lvl1pPr>
          </a:lstStyle>
          <a:p>
            <a:fld id="{D5577FB3-016D-4E4F-B8B2-3546C5A65A98}" type="slidenum">
              <a:rPr lang="en-GB" altLang="en-US"/>
              <a:pPr/>
              <a:t>‹#›</a:t>
            </a:fld>
            <a:endParaRPr lang="en-GB" altLang="en-US"/>
          </a:p>
        </p:txBody>
      </p:sp>
    </p:spTree>
    <p:extLst>
      <p:ext uri="{BB962C8B-B14F-4D97-AF65-F5344CB8AC3E}">
        <p14:creationId xmlns:p14="http://schemas.microsoft.com/office/powerpoint/2010/main" val="305360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94FABA9-8FB9-4514-9FC2-987DE9300B5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C0C6BEB0-4A7C-4641-B977-1288502AAAE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66801F1-0B94-4C02-84B8-76DF8EB6C15D}"/>
              </a:ext>
            </a:extLst>
          </p:cNvPr>
          <p:cNvSpPr>
            <a:spLocks noGrp="1" noChangeArrowheads="1"/>
          </p:cNvSpPr>
          <p:nvPr>
            <p:ph type="sldNum" sz="quarter" idx="12"/>
          </p:nvPr>
        </p:nvSpPr>
        <p:spPr>
          <a:ln/>
        </p:spPr>
        <p:txBody>
          <a:bodyPr/>
          <a:lstStyle>
            <a:lvl1pPr>
              <a:defRPr/>
            </a:lvl1pPr>
          </a:lstStyle>
          <a:p>
            <a:fld id="{862261E8-5C44-4DBC-A397-DD158B65C2BA}" type="slidenum">
              <a:rPr lang="en-GB" altLang="en-US"/>
              <a:pPr/>
              <a:t>‹#›</a:t>
            </a:fld>
            <a:endParaRPr lang="en-GB" altLang="en-US"/>
          </a:p>
        </p:txBody>
      </p:sp>
    </p:spTree>
    <p:extLst>
      <p:ext uri="{BB962C8B-B14F-4D97-AF65-F5344CB8AC3E}">
        <p14:creationId xmlns:p14="http://schemas.microsoft.com/office/powerpoint/2010/main" val="169809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5B57B9-67B2-480C-9129-957CDFDFA7C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77AE0A88-6197-4DEE-909F-AB971EF98FB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F06C0F59-126C-46D5-A3DB-1A93B8D9B769}"/>
              </a:ext>
            </a:extLst>
          </p:cNvPr>
          <p:cNvSpPr>
            <a:spLocks noGrp="1" noChangeArrowheads="1"/>
          </p:cNvSpPr>
          <p:nvPr>
            <p:ph type="sldNum" sz="quarter" idx="12"/>
          </p:nvPr>
        </p:nvSpPr>
        <p:spPr>
          <a:ln/>
        </p:spPr>
        <p:txBody>
          <a:bodyPr/>
          <a:lstStyle>
            <a:lvl1pPr>
              <a:defRPr/>
            </a:lvl1pPr>
          </a:lstStyle>
          <a:p>
            <a:fld id="{6EE4B84D-2117-4120-B320-DE8E0467104A}" type="slidenum">
              <a:rPr lang="en-GB" altLang="en-US"/>
              <a:pPr/>
              <a:t>‹#›</a:t>
            </a:fld>
            <a:endParaRPr lang="en-GB" altLang="en-US"/>
          </a:p>
        </p:txBody>
      </p:sp>
    </p:spTree>
    <p:extLst>
      <p:ext uri="{BB962C8B-B14F-4D97-AF65-F5344CB8AC3E}">
        <p14:creationId xmlns:p14="http://schemas.microsoft.com/office/powerpoint/2010/main" val="81316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2544C6C-F031-4B54-9861-76E9AF2D64D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DE3A09C-79B6-4402-B4C6-BCEEB9A2305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05840F9-99E4-4336-86F4-CB0362967D2C}"/>
              </a:ext>
            </a:extLst>
          </p:cNvPr>
          <p:cNvSpPr>
            <a:spLocks noGrp="1" noChangeArrowheads="1"/>
          </p:cNvSpPr>
          <p:nvPr>
            <p:ph type="sldNum" sz="quarter" idx="12"/>
          </p:nvPr>
        </p:nvSpPr>
        <p:spPr>
          <a:ln/>
        </p:spPr>
        <p:txBody>
          <a:bodyPr/>
          <a:lstStyle>
            <a:lvl1pPr>
              <a:defRPr/>
            </a:lvl1pPr>
          </a:lstStyle>
          <a:p>
            <a:fld id="{C52BF6AB-8F24-4563-8F62-08F1E98BA954}" type="slidenum">
              <a:rPr lang="en-GB" altLang="en-US"/>
              <a:pPr/>
              <a:t>‹#›</a:t>
            </a:fld>
            <a:endParaRPr lang="en-GB" altLang="en-US"/>
          </a:p>
        </p:txBody>
      </p:sp>
    </p:spTree>
    <p:extLst>
      <p:ext uri="{BB962C8B-B14F-4D97-AF65-F5344CB8AC3E}">
        <p14:creationId xmlns:p14="http://schemas.microsoft.com/office/powerpoint/2010/main" val="212864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F845556-C2CE-4A9F-BD76-06E7B55D2D4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4B89F79-D058-4591-AF94-2B52049281C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7BFD83B-72E4-4BB6-884D-CD6598D57237}"/>
              </a:ext>
            </a:extLst>
          </p:cNvPr>
          <p:cNvSpPr>
            <a:spLocks noGrp="1" noChangeArrowheads="1"/>
          </p:cNvSpPr>
          <p:nvPr>
            <p:ph type="sldNum" sz="quarter" idx="12"/>
          </p:nvPr>
        </p:nvSpPr>
        <p:spPr>
          <a:ln/>
        </p:spPr>
        <p:txBody>
          <a:bodyPr/>
          <a:lstStyle>
            <a:lvl1pPr>
              <a:defRPr/>
            </a:lvl1pPr>
          </a:lstStyle>
          <a:p>
            <a:fld id="{6596A337-75D2-44AD-8387-52D958B509A2}" type="slidenum">
              <a:rPr lang="en-GB" altLang="en-US"/>
              <a:pPr/>
              <a:t>‹#›</a:t>
            </a:fld>
            <a:endParaRPr lang="en-GB" altLang="en-US"/>
          </a:p>
        </p:txBody>
      </p:sp>
    </p:spTree>
    <p:extLst>
      <p:ext uri="{BB962C8B-B14F-4D97-AF65-F5344CB8AC3E}">
        <p14:creationId xmlns:p14="http://schemas.microsoft.com/office/powerpoint/2010/main" val="131347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D3617F6-60B0-4F09-A979-86B4466441D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id="{4E01F8F0-845F-4A10-AFEC-9EF322B084E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29E6893-ECA2-4CA6-9C2B-94BFB299FCC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a:extLst>
              <a:ext uri="{FF2B5EF4-FFF2-40B4-BE49-F238E27FC236}">
                <a16:creationId xmlns:a16="http://schemas.microsoft.com/office/drawing/2014/main" id="{A7D2E297-92FC-4FED-AFC5-8A81CB9E3E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79098C93-4178-4993-BC8E-8B2BE46F084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CF05050-FED8-419D-B85A-5C283F8B632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jpeg"/><Relationship Id="rId5" Type="http://schemas.openxmlformats.org/officeDocument/2006/relationships/image" Target="../media/image25.w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oleObject" Target="../embeddings/oleObject8.bin"/><Relationship Id="rId4"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embeddings/oleObject9.bin"/><Relationship Id="rId4" Type="http://schemas.openxmlformats.org/officeDocument/2006/relationships/notesSlide" Target="../notesSlides/notesSlide5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F3744F5A-7380-42EE-AF5C-75075299DFB9}"/>
              </a:ext>
            </a:extLst>
          </p:cNvPr>
          <p:cNvSpPr>
            <a:spLocks noGrp="1" noChangeArrowheads="1"/>
          </p:cNvSpPr>
          <p:nvPr>
            <p:ph type="subTitle" idx="1"/>
          </p:nvPr>
        </p:nvSpPr>
        <p:spPr>
          <a:xfrm>
            <a:off x="539750" y="2997200"/>
            <a:ext cx="8424863" cy="2641600"/>
          </a:xfrm>
        </p:spPr>
        <p:txBody>
          <a:bodyPr/>
          <a:lstStyle/>
          <a:p>
            <a:pPr eaLnBrk="1" hangingPunct="1"/>
            <a:r>
              <a:rPr lang="en-GB" altLang="en-US" sz="3200">
                <a:latin typeface="Verdana" panose="020B0604030504040204" pitchFamily="34" charset="0"/>
              </a:rPr>
              <a:t>The Great Vocabulary Gap:</a:t>
            </a:r>
          </a:p>
          <a:p>
            <a:pPr eaLnBrk="1" hangingPunct="1"/>
            <a:r>
              <a:rPr lang="en-GB" altLang="en-US" sz="3200">
                <a:latin typeface="Verdana" panose="020B0604030504040204" pitchFamily="34" charset="0"/>
              </a:rPr>
              <a:t>What gets taught vs. </a:t>
            </a:r>
          </a:p>
          <a:p>
            <a:pPr eaLnBrk="1" hangingPunct="1"/>
            <a:r>
              <a:rPr lang="en-GB" altLang="en-US" sz="3200">
                <a:latin typeface="Verdana" panose="020B0604030504040204" pitchFamily="34" charset="0"/>
              </a:rPr>
              <a:t>What learners’ really need</a:t>
            </a:r>
          </a:p>
          <a:p>
            <a:pPr eaLnBrk="1" hangingPunct="1"/>
            <a:endParaRPr lang="en-GB" altLang="en-US" sz="3200">
              <a:latin typeface="Verdana" panose="020B0604030504040204" pitchFamily="34" charset="0"/>
            </a:endParaRPr>
          </a:p>
          <a:p>
            <a:pPr eaLnBrk="1" hangingPunct="1"/>
            <a:r>
              <a:rPr lang="en-GB" altLang="en-US" sz="3200">
                <a:solidFill>
                  <a:srgbClr val="0070C0"/>
                </a:solidFill>
                <a:latin typeface="Verdana" panose="020B0604030504040204" pitchFamily="34" charset="0"/>
              </a:rPr>
              <a:t>Norbert Schmitt</a:t>
            </a:r>
          </a:p>
        </p:txBody>
      </p:sp>
      <p:pic>
        <p:nvPicPr>
          <p:cNvPr id="4099" name="Picture 4" descr="mind_the_gap-logo">
            <a:extLst>
              <a:ext uri="{FF2B5EF4-FFF2-40B4-BE49-F238E27FC236}">
                <a16:creationId xmlns:a16="http://schemas.microsoft.com/office/drawing/2014/main" id="{C59A2040-7287-42A5-8F25-899901FEAD4D}"/>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3095625" y="260350"/>
            <a:ext cx="2952750" cy="237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0E4F732-517B-4EA7-BBF3-8EF20224DF52}"/>
              </a:ext>
            </a:extLst>
          </p:cNvPr>
          <p:cNvSpPr>
            <a:spLocks noGrp="1" noChangeArrowheads="1"/>
          </p:cNvSpPr>
          <p:nvPr>
            <p:ph type="title"/>
          </p:nvPr>
        </p:nvSpPr>
        <p:spPr/>
        <p:txBody>
          <a:bodyPr/>
          <a:lstStyle/>
          <a:p>
            <a:r>
              <a:rPr lang="en-US" altLang="en-US" b="1">
                <a:solidFill>
                  <a:srgbClr val="0070C0"/>
                </a:solidFill>
              </a:rPr>
              <a:t>Vocabulary size </a:t>
            </a:r>
            <a:br>
              <a:rPr lang="en-US" altLang="en-US" b="1">
                <a:solidFill>
                  <a:srgbClr val="0070C0"/>
                </a:solidFill>
              </a:rPr>
            </a:br>
            <a:r>
              <a:rPr lang="en-US" altLang="en-US" b="1">
                <a:solidFill>
                  <a:srgbClr val="0070C0"/>
                </a:solidFill>
              </a:rPr>
              <a:t>requirement estimates</a:t>
            </a:r>
            <a:endParaRPr lang="en-GB" altLang="en-US" b="1">
              <a:solidFill>
                <a:srgbClr val="0070C0"/>
              </a:solidFill>
            </a:endParaRPr>
          </a:p>
        </p:txBody>
      </p:sp>
      <p:sp>
        <p:nvSpPr>
          <p:cNvPr id="28675" name="Rectangle 3">
            <a:extLst>
              <a:ext uri="{FF2B5EF4-FFF2-40B4-BE49-F238E27FC236}">
                <a16:creationId xmlns:a16="http://schemas.microsoft.com/office/drawing/2014/main" id="{9D2824DB-D3A5-46BF-A488-6243EE4D25E4}"/>
              </a:ext>
            </a:extLst>
          </p:cNvPr>
          <p:cNvSpPr>
            <a:spLocks noGrp="1"/>
          </p:cNvSpPr>
          <p:nvPr>
            <p:ph type="body" idx="1"/>
          </p:nvPr>
        </p:nvSpPr>
        <p:spPr/>
        <p:txBody>
          <a:bodyPr>
            <a:normAutofit fontScale="92500" lnSpcReduction="20000"/>
          </a:bodyPr>
          <a:lstStyle/>
          <a:p>
            <a:pPr marL="0" indent="0">
              <a:buFontTx/>
              <a:buNone/>
              <a:defRPr/>
            </a:pPr>
            <a:endParaRPr lang="en-GB" altLang="en-US" dirty="0"/>
          </a:p>
          <a:p>
            <a:pPr marL="0" indent="0">
              <a:buFontTx/>
              <a:buNone/>
              <a:defRPr/>
            </a:pPr>
            <a:r>
              <a:rPr lang="en-GB" altLang="en-US" dirty="0"/>
              <a:t>Where do these figures come from?</a:t>
            </a:r>
          </a:p>
          <a:p>
            <a:pPr marL="0" indent="0">
              <a:buFontTx/>
              <a:buNone/>
              <a:defRPr/>
            </a:pPr>
            <a:endParaRPr lang="en-GB" altLang="en-US" dirty="0"/>
          </a:p>
          <a:p>
            <a:pPr>
              <a:spcBef>
                <a:spcPct val="0"/>
              </a:spcBef>
              <a:buFontTx/>
              <a:buNone/>
              <a:defRPr/>
            </a:pPr>
            <a:r>
              <a:rPr lang="en-GB" altLang="en-US" dirty="0"/>
              <a:t>Studies combining:</a:t>
            </a:r>
          </a:p>
          <a:p>
            <a:pPr>
              <a:spcBef>
                <a:spcPct val="0"/>
              </a:spcBef>
              <a:buFontTx/>
              <a:buNone/>
              <a:defRPr/>
            </a:pPr>
            <a:endParaRPr lang="en-GB" altLang="en-US" dirty="0"/>
          </a:p>
          <a:p>
            <a:pPr>
              <a:spcBef>
                <a:spcPct val="0"/>
              </a:spcBef>
              <a:buFont typeface="Wingdings" panose="05000000000000000000" pitchFamily="2" charset="2"/>
              <a:buChar char="v"/>
              <a:defRPr/>
            </a:pPr>
            <a:r>
              <a:rPr lang="en-GB" altLang="en-US" dirty="0">
                <a:solidFill>
                  <a:srgbClr val="FF0000"/>
                </a:solidFill>
              </a:rPr>
              <a:t> Vocabulary coverage:</a:t>
            </a:r>
            <a:r>
              <a:rPr lang="en-GB" altLang="en-US" dirty="0"/>
              <a:t> </a:t>
            </a:r>
          </a:p>
          <a:p>
            <a:pPr>
              <a:spcBef>
                <a:spcPct val="0"/>
              </a:spcBef>
              <a:buFontTx/>
              <a:buNone/>
              <a:defRPr/>
            </a:pPr>
            <a:r>
              <a:rPr lang="en-GB" altLang="en-US" dirty="0"/>
              <a:t>     The percentage of words known in a text</a:t>
            </a:r>
            <a:br>
              <a:rPr lang="en-GB" altLang="en-US" dirty="0"/>
            </a:br>
            <a:endParaRPr lang="en-GB" altLang="en-US" dirty="0"/>
          </a:p>
          <a:p>
            <a:pPr>
              <a:spcBef>
                <a:spcPct val="0"/>
              </a:spcBef>
              <a:buFont typeface="Wingdings" panose="05000000000000000000" pitchFamily="2" charset="2"/>
              <a:buChar char="v"/>
              <a:defRPr/>
            </a:pPr>
            <a:r>
              <a:rPr lang="en-GB" altLang="en-US" dirty="0">
                <a:solidFill>
                  <a:srgbClr val="FF0000"/>
                </a:solidFill>
              </a:rPr>
              <a:t> Reading comprehension:</a:t>
            </a:r>
          </a:p>
          <a:p>
            <a:pPr>
              <a:spcBef>
                <a:spcPct val="0"/>
              </a:spcBef>
              <a:buFontTx/>
              <a:buNone/>
              <a:defRPr/>
            </a:pPr>
            <a:r>
              <a:rPr lang="en-GB" altLang="en-US" dirty="0"/>
              <a:t>    The percentage of information which can be</a:t>
            </a:r>
          </a:p>
          <a:p>
            <a:pPr>
              <a:spcBef>
                <a:spcPct val="0"/>
              </a:spcBef>
              <a:buFontTx/>
              <a:buNone/>
              <a:defRPr/>
            </a:pPr>
            <a:r>
              <a:rPr lang="en-GB" altLang="en-US" dirty="0"/>
              <a:t>     taken from a text</a:t>
            </a:r>
            <a:endParaRPr lang="en-US" altLang="en-US" dirty="0"/>
          </a:p>
          <a:p>
            <a:pPr marL="0" indent="0">
              <a:buFontTx/>
              <a:buNone/>
              <a:defRPr/>
            </a:pPr>
            <a:endParaRPr lang="en-GB" altLang="en-US" dirty="0"/>
          </a:p>
          <a:p>
            <a:pPr>
              <a:defRPr/>
            </a:pPr>
            <a:endParaRPr lang="en-GB"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E0379B-F1EA-4D5B-890E-9307B929C2D8}"/>
              </a:ext>
            </a:extLst>
          </p:cNvPr>
          <p:cNvSpPr>
            <a:spLocks noGrp="1" noChangeArrowheads="1"/>
          </p:cNvSpPr>
          <p:nvPr>
            <p:ph type="body" idx="1"/>
          </p:nvPr>
        </p:nvSpPr>
        <p:spPr>
          <a:xfrm>
            <a:off x="395288" y="404813"/>
            <a:ext cx="8353425" cy="6308725"/>
          </a:xfrm>
        </p:spPr>
        <p:txBody>
          <a:bodyPr/>
          <a:lstStyle/>
          <a:p>
            <a:pPr eaLnBrk="1" hangingPunct="1">
              <a:lnSpc>
                <a:spcPct val="80000"/>
              </a:lnSpc>
              <a:buFont typeface="Wingdings 3" panose="05040102010807070707" pitchFamily="18" charset="2"/>
              <a:buNone/>
            </a:pPr>
            <a:r>
              <a:rPr lang="en-GB" altLang="en-US" sz="2300">
                <a:solidFill>
                  <a:srgbClr val="0070C0"/>
                </a:solidFill>
                <a:latin typeface="Georgia" panose="02040502050405020303" pitchFamily="18" charset="0"/>
              </a:rPr>
              <a:t>	</a:t>
            </a:r>
            <a:r>
              <a:rPr lang="en-GB" altLang="en-US" sz="2300" b="1">
                <a:solidFill>
                  <a:srgbClr val="0070C0"/>
                </a:solidFill>
                <a:cs typeface="Arial" panose="020B0604020202020204" pitchFamily="34" charset="0"/>
              </a:rPr>
              <a:t>Fat City (95% coverage)</a:t>
            </a:r>
          </a:p>
          <a:p>
            <a:pPr eaLnBrk="1" hangingPunct="1">
              <a:lnSpc>
                <a:spcPct val="80000"/>
              </a:lnSpc>
              <a:buFont typeface="Wingdings 3" panose="05040102010807070707" pitchFamily="18" charset="2"/>
              <a:buNone/>
            </a:pPr>
            <a:endParaRPr lang="en-GB" altLang="en-US" b="1" baseline="30000">
              <a:cs typeface="Arial" panose="020B0604020202020204" pitchFamily="34" charset="0"/>
            </a:endParaRPr>
          </a:p>
          <a:p>
            <a:pPr eaLnBrk="1" hangingPunct="1">
              <a:lnSpc>
                <a:spcPct val="80000"/>
              </a:lnSpc>
              <a:buFont typeface="Wingdings 3" panose="05040102010807070707" pitchFamily="18" charset="2"/>
              <a:buNone/>
            </a:pPr>
            <a:r>
              <a:rPr lang="en-GB" altLang="en-US" sz="2300">
                <a:cs typeface="Arial" panose="020B0604020202020204" pitchFamily="34" charset="0"/>
              </a:rPr>
              <a:t>	In December, to the delight of many __________ and the ______ of many doughnut lovers, the New York City Board of Health voted to ban artificial trans fats from restaurants, school cafeterias, pushcarts, and almost every other food-service establishment it oversees, which includes most everything except hospitals. Trans fats don’t occur naturally in the things people like but feel guilty eating, or at least not at high levels (there are small proportions in the fat in meat and dairy products). But artificial ones are plentiful in commercial foods, because they are easy to use, cheaper than natural fats, and keep practically forever. Trans fats are made by pumping _______ gas into liquid fats usually in the presence of _____ so that they will remain solid at room temperature, like butter and ___; and they have the same wonderful properties in pie crusts, cookies, and cakes. Crisco, still _____ for solid shortening made by partial ___________ (of cottonseed oil), soon became the “______” choice for pie crust and fried chicken, making pastry almost as flaky and skin almost as crisp as ___ does.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CB6EB40-2CE8-4C7E-B590-F82B6FE9E923}"/>
              </a:ext>
            </a:extLst>
          </p:cNvPr>
          <p:cNvSpPr>
            <a:spLocks noGrp="1" noChangeArrowheads="1"/>
          </p:cNvSpPr>
          <p:nvPr>
            <p:ph type="body" idx="1"/>
          </p:nvPr>
        </p:nvSpPr>
        <p:spPr>
          <a:xfrm>
            <a:off x="395288" y="404813"/>
            <a:ext cx="8280400" cy="6335712"/>
          </a:xfrm>
        </p:spPr>
        <p:txBody>
          <a:bodyPr/>
          <a:lstStyle/>
          <a:p>
            <a:pPr eaLnBrk="1" hangingPunct="1">
              <a:lnSpc>
                <a:spcPct val="80000"/>
              </a:lnSpc>
              <a:buFont typeface="Wingdings 3" panose="05040102010807070707" pitchFamily="18" charset="2"/>
              <a:buNone/>
            </a:pPr>
            <a:r>
              <a:rPr lang="en-GB" altLang="en-US" sz="2000">
                <a:solidFill>
                  <a:srgbClr val="0070C0"/>
                </a:solidFill>
                <a:latin typeface="Georgia" panose="02040502050405020303" pitchFamily="18" charset="0"/>
              </a:rPr>
              <a:t>	</a:t>
            </a:r>
            <a:r>
              <a:rPr lang="en-GB" altLang="en-US" sz="2300" b="1">
                <a:solidFill>
                  <a:srgbClr val="0070C0"/>
                </a:solidFill>
                <a:cs typeface="Arial" panose="020B0604020202020204" pitchFamily="34" charset="0"/>
              </a:rPr>
              <a:t>Fat City (95% coverage)</a:t>
            </a:r>
          </a:p>
          <a:p>
            <a:pPr eaLnBrk="1" hangingPunct="1">
              <a:lnSpc>
                <a:spcPct val="80000"/>
              </a:lnSpc>
              <a:buFont typeface="Wingdings 3" panose="05040102010807070707" pitchFamily="18" charset="2"/>
              <a:buNone/>
            </a:pPr>
            <a:endParaRPr lang="en-GB" altLang="en-US" sz="2300" b="1">
              <a:cs typeface="Arial" panose="020B0604020202020204" pitchFamily="34" charset="0"/>
            </a:endParaRPr>
          </a:p>
          <a:p>
            <a:pPr eaLnBrk="1" hangingPunct="1">
              <a:lnSpc>
                <a:spcPct val="80000"/>
              </a:lnSpc>
              <a:buFont typeface="Wingdings 3" panose="05040102010807070707" pitchFamily="18" charset="2"/>
              <a:buNone/>
            </a:pPr>
            <a:r>
              <a:rPr lang="en-GB" altLang="en-US" sz="2300">
                <a:cs typeface="Arial" panose="020B0604020202020204" pitchFamily="34" charset="0"/>
              </a:rPr>
              <a:t>	In December, to the delight of many </a:t>
            </a:r>
            <a:r>
              <a:rPr lang="en-GB" altLang="en-US" sz="2300" u="sng">
                <a:solidFill>
                  <a:srgbClr val="FF0000"/>
                </a:solidFill>
                <a:cs typeface="Arial" panose="020B0604020202020204" pitchFamily="34" charset="0"/>
              </a:rPr>
              <a:t>cardiologists</a:t>
            </a:r>
            <a:r>
              <a:rPr lang="en-GB" altLang="en-US" sz="2300">
                <a:cs typeface="Arial" panose="020B0604020202020204" pitchFamily="34" charset="0"/>
              </a:rPr>
              <a:t> and the </a:t>
            </a:r>
            <a:r>
              <a:rPr lang="en-GB" altLang="en-US" sz="2300" u="sng">
                <a:solidFill>
                  <a:srgbClr val="FF0000"/>
                </a:solidFill>
                <a:cs typeface="Arial" panose="020B0604020202020204" pitchFamily="34" charset="0"/>
              </a:rPr>
              <a:t>dismay</a:t>
            </a:r>
            <a:r>
              <a:rPr lang="en-GB" altLang="en-US" sz="2300">
                <a:cs typeface="Arial" panose="020B0604020202020204" pitchFamily="34" charset="0"/>
              </a:rPr>
              <a:t> of many doughnut lovers, the New York City Board of Health voted to ban artificial trans fats from restaurants, school cafeterias, pushcarts, and almost every other food-service establishment it oversees, which includes most everything except hospitals. Trans fats don’t occur naturally in the things people like but feel guilty eating, or at least not at high levels (there are small proportions in the fat in meat and dairy products). But artificial ones are plentiful in commercial foods, because they are easy to use, cheaper than natural fats, and keep practically forever. Trans fats are made by pumping </a:t>
            </a:r>
            <a:r>
              <a:rPr lang="en-GB" altLang="en-US" sz="2300" u="sng">
                <a:solidFill>
                  <a:srgbClr val="FF0000"/>
                </a:solidFill>
                <a:cs typeface="Arial" panose="020B0604020202020204" pitchFamily="34" charset="0"/>
              </a:rPr>
              <a:t>hydrogen</a:t>
            </a:r>
            <a:r>
              <a:rPr lang="en-GB" altLang="en-US" sz="2300">
                <a:cs typeface="Arial" panose="020B0604020202020204" pitchFamily="34" charset="0"/>
              </a:rPr>
              <a:t> gas into liquid fats usually in the presence of </a:t>
            </a:r>
            <a:r>
              <a:rPr lang="en-GB" altLang="en-US" sz="2300" u="sng">
                <a:solidFill>
                  <a:srgbClr val="FF0000"/>
                </a:solidFill>
                <a:cs typeface="Arial" panose="020B0604020202020204" pitchFamily="34" charset="0"/>
              </a:rPr>
              <a:t>nickel</a:t>
            </a:r>
            <a:r>
              <a:rPr lang="en-GB" altLang="en-US" sz="2300">
                <a:cs typeface="Arial" panose="020B0604020202020204" pitchFamily="34" charset="0"/>
              </a:rPr>
              <a:t> so that they will remain solid at room temperature, like butter and </a:t>
            </a:r>
            <a:r>
              <a:rPr lang="en-GB" altLang="en-US" sz="2300" u="sng">
                <a:solidFill>
                  <a:srgbClr val="FF0000"/>
                </a:solidFill>
                <a:cs typeface="Arial" panose="020B0604020202020204" pitchFamily="34" charset="0"/>
              </a:rPr>
              <a:t>lard</a:t>
            </a:r>
            <a:r>
              <a:rPr lang="en-GB" altLang="en-US" sz="2300">
                <a:cs typeface="Arial" panose="020B0604020202020204" pitchFamily="34" charset="0"/>
              </a:rPr>
              <a:t>; and they have the same wonderful properties in pie crusts, cookies, and cakes. Crisco, still </a:t>
            </a:r>
            <a:r>
              <a:rPr lang="en-GB" altLang="en-US" sz="2300" u="sng">
                <a:solidFill>
                  <a:srgbClr val="FF0000"/>
                </a:solidFill>
                <a:cs typeface="Arial" panose="020B0604020202020204" pitchFamily="34" charset="0"/>
              </a:rPr>
              <a:t>generic</a:t>
            </a:r>
            <a:r>
              <a:rPr lang="en-GB" altLang="en-US" sz="2300">
                <a:cs typeface="Arial" panose="020B0604020202020204" pitchFamily="34" charset="0"/>
              </a:rPr>
              <a:t> for solid shortening made by partial </a:t>
            </a:r>
            <a:r>
              <a:rPr lang="en-GB" altLang="en-US" sz="2300" u="sng">
                <a:solidFill>
                  <a:srgbClr val="FF0000"/>
                </a:solidFill>
                <a:cs typeface="Arial" panose="020B0604020202020204" pitchFamily="34" charset="0"/>
              </a:rPr>
              <a:t>hydrogenation</a:t>
            </a:r>
            <a:r>
              <a:rPr lang="en-GB" altLang="en-US" sz="2300">
                <a:cs typeface="Arial" panose="020B0604020202020204" pitchFamily="34" charset="0"/>
              </a:rPr>
              <a:t> (of cottonseed oil), soon became the “</a:t>
            </a:r>
            <a:r>
              <a:rPr lang="en-GB" altLang="en-US" sz="2300" u="sng">
                <a:solidFill>
                  <a:srgbClr val="FF0000"/>
                </a:solidFill>
                <a:cs typeface="Arial" panose="020B0604020202020204" pitchFamily="34" charset="0"/>
              </a:rPr>
              <a:t>sanitary</a:t>
            </a:r>
            <a:r>
              <a:rPr lang="en-GB" altLang="en-US" sz="2300">
                <a:cs typeface="Arial" panose="020B0604020202020204" pitchFamily="34" charset="0"/>
              </a:rPr>
              <a:t>” choice for pie crust and fried chicken, making pastry almost as flaky and skin almost as crisp as </a:t>
            </a:r>
            <a:r>
              <a:rPr lang="en-GB" altLang="en-US" sz="2300" u="sng">
                <a:solidFill>
                  <a:srgbClr val="FF0000"/>
                </a:solidFill>
                <a:cs typeface="Arial" panose="020B0604020202020204" pitchFamily="34" charset="0"/>
              </a:rPr>
              <a:t>lard</a:t>
            </a:r>
            <a:r>
              <a:rPr lang="en-GB" altLang="en-US" sz="2300">
                <a:cs typeface="Arial" panose="020B0604020202020204" pitchFamily="34" charset="0"/>
              </a:rPr>
              <a:t> does.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5D5AA8E-D5B6-4BDA-BECF-0318760A22CB}"/>
              </a:ext>
            </a:extLst>
          </p:cNvPr>
          <p:cNvSpPr>
            <a:spLocks noGrp="1" noChangeArrowheads="1"/>
          </p:cNvSpPr>
          <p:nvPr>
            <p:ph type="body" idx="1"/>
          </p:nvPr>
        </p:nvSpPr>
        <p:spPr>
          <a:xfrm>
            <a:off x="250825" y="188913"/>
            <a:ext cx="8382000" cy="6308725"/>
          </a:xfrm>
        </p:spPr>
        <p:txBody>
          <a:bodyPr/>
          <a:lstStyle/>
          <a:p>
            <a:pPr marL="609600" indent="-609600" eaLnBrk="1" hangingPunct="1">
              <a:lnSpc>
                <a:spcPct val="90000"/>
              </a:lnSpc>
              <a:buFont typeface="Wingdings 3" panose="05040102010807070707" pitchFamily="18" charset="2"/>
              <a:buNone/>
            </a:pPr>
            <a:endParaRPr lang="en-GB" altLang="en-US" sz="2000">
              <a:latin typeface="Georgia" panose="02040502050405020303" pitchFamily="18" charset="0"/>
              <a:cs typeface="Times New Roman" panose="02020603050405020304" pitchFamily="18" charset="0"/>
            </a:endParaRPr>
          </a:p>
          <a:p>
            <a:pPr marL="609600" indent="-609600" eaLnBrk="1" hangingPunct="1">
              <a:lnSpc>
                <a:spcPct val="90000"/>
              </a:lnSpc>
              <a:buFont typeface="Wingdings 3" panose="05040102010807070707" pitchFamily="18" charset="2"/>
              <a:buNone/>
            </a:pPr>
            <a:r>
              <a:rPr lang="en-GB" altLang="en-US" sz="2000">
                <a:solidFill>
                  <a:srgbClr val="0070C0"/>
                </a:solidFill>
                <a:latin typeface="Georgia" panose="02040502050405020303" pitchFamily="18" charset="0"/>
              </a:rPr>
              <a:t>	</a:t>
            </a:r>
            <a:r>
              <a:rPr lang="en-GB" altLang="en-US" sz="2300" b="1">
                <a:solidFill>
                  <a:srgbClr val="0070C0"/>
                </a:solidFill>
                <a:cs typeface="Arial" panose="020B0604020202020204" pitchFamily="34" charset="0"/>
              </a:rPr>
              <a:t>The Truth About Beauty (98% coverage)</a:t>
            </a:r>
          </a:p>
          <a:p>
            <a:pPr marL="609600" indent="-609600" eaLnBrk="1" hangingPunct="1">
              <a:lnSpc>
                <a:spcPct val="90000"/>
              </a:lnSpc>
              <a:buFont typeface="Wingdings 3" panose="05040102010807070707" pitchFamily="18" charset="2"/>
              <a:buNone/>
            </a:pPr>
            <a:endParaRPr lang="en-GB" altLang="en-US" sz="2300" b="1">
              <a:cs typeface="Arial" panose="020B0604020202020204" pitchFamily="34" charset="0"/>
            </a:endParaRPr>
          </a:p>
          <a:p>
            <a:pPr marL="609600" indent="-609600" eaLnBrk="1" hangingPunct="1">
              <a:lnSpc>
                <a:spcPct val="90000"/>
              </a:lnSpc>
              <a:buFont typeface="Wingdings 3" panose="05040102010807070707" pitchFamily="18" charset="2"/>
              <a:buNone/>
            </a:pPr>
            <a:r>
              <a:rPr lang="en-GB" altLang="en-US" sz="2300">
                <a:cs typeface="Arial" panose="020B0604020202020204" pitchFamily="34" charset="0"/>
              </a:rPr>
              <a:t>	Cosmetics makers have always sold “hope in a jar” – creams and ______ that promise youth, beauty, sex appeal, and even love for the women who use them. Over the last few years, the marketers at Dove have added some new-and-improved __________. They’re now promising self-esteem and cultural transformation. Dove’s “Campaign for Real Beauty,” declares a press release, is “a global effort that is intended to serve as a starting point for societal change and act as a ______ for widening the definition and discussion of beauty.” Along with its thigh-firming creams, self-tanners, and hair conditioners, Dove is peddling the crowd-pleasing notions that beauty is a media creation, that recognizing plural forms of beauty is the same as declaring every woman beautiful, and that self-esteem means ignoring imperfections.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8A8B12E-F7EF-4E6A-B875-3E9B4BE641DB}"/>
              </a:ext>
            </a:extLst>
          </p:cNvPr>
          <p:cNvSpPr>
            <a:spLocks noGrp="1" noChangeArrowheads="1"/>
          </p:cNvSpPr>
          <p:nvPr>
            <p:ph type="body" idx="1"/>
          </p:nvPr>
        </p:nvSpPr>
        <p:spPr>
          <a:xfrm>
            <a:off x="250825" y="188913"/>
            <a:ext cx="8382000" cy="6453187"/>
          </a:xfrm>
        </p:spPr>
        <p:txBody>
          <a:bodyPr/>
          <a:lstStyle/>
          <a:p>
            <a:pPr marL="609600" indent="-609600" eaLnBrk="1" hangingPunct="1">
              <a:lnSpc>
                <a:spcPct val="90000"/>
              </a:lnSpc>
              <a:buFont typeface="Wingdings 3" panose="05040102010807070707" pitchFamily="18" charset="2"/>
              <a:buNone/>
            </a:pPr>
            <a:r>
              <a:rPr lang="en-GB" altLang="en-US" sz="2000">
                <a:latin typeface="Georgia" panose="02040502050405020303" pitchFamily="18" charset="0"/>
              </a:rPr>
              <a:t>	</a:t>
            </a:r>
          </a:p>
          <a:p>
            <a:pPr marL="609600" indent="-609600" eaLnBrk="1" hangingPunct="1">
              <a:lnSpc>
                <a:spcPct val="90000"/>
              </a:lnSpc>
              <a:buFont typeface="Wingdings 3" panose="05040102010807070707" pitchFamily="18" charset="2"/>
              <a:buNone/>
            </a:pPr>
            <a:r>
              <a:rPr lang="en-GB" altLang="en-US" sz="2300" b="1">
                <a:solidFill>
                  <a:srgbClr val="0070C0"/>
                </a:solidFill>
                <a:latin typeface="Georgia" panose="02040502050405020303" pitchFamily="18" charset="0"/>
              </a:rPr>
              <a:t>	</a:t>
            </a:r>
            <a:r>
              <a:rPr lang="en-GB" altLang="en-US" sz="2300" b="1">
                <a:solidFill>
                  <a:srgbClr val="0070C0"/>
                </a:solidFill>
                <a:cs typeface="Arial" panose="020B0604020202020204" pitchFamily="34" charset="0"/>
              </a:rPr>
              <a:t>The Truth About Beauty (98% coverage)</a:t>
            </a:r>
          </a:p>
          <a:p>
            <a:pPr marL="609600" indent="-609600" eaLnBrk="1" hangingPunct="1">
              <a:lnSpc>
                <a:spcPct val="90000"/>
              </a:lnSpc>
              <a:buFont typeface="Wingdings 3" panose="05040102010807070707" pitchFamily="18" charset="2"/>
              <a:buNone/>
            </a:pPr>
            <a:r>
              <a:rPr lang="en-GB" altLang="en-US" sz="2300">
                <a:cs typeface="Arial" panose="020B0604020202020204" pitchFamily="34" charset="0"/>
              </a:rPr>
              <a:t>	</a:t>
            </a:r>
          </a:p>
          <a:p>
            <a:pPr marL="609600" indent="-609600" eaLnBrk="1" hangingPunct="1">
              <a:lnSpc>
                <a:spcPct val="90000"/>
              </a:lnSpc>
              <a:buFont typeface="Wingdings 3" panose="05040102010807070707" pitchFamily="18" charset="2"/>
              <a:buNone/>
            </a:pPr>
            <a:r>
              <a:rPr lang="en-GB" altLang="en-US" sz="2300">
                <a:cs typeface="Arial" panose="020B0604020202020204" pitchFamily="34" charset="0"/>
              </a:rPr>
              <a:t>	Cosmetics makers have always sold “hope in a jar” – creams and </a:t>
            </a:r>
            <a:r>
              <a:rPr lang="en-GB" altLang="en-US" sz="2300" u="sng">
                <a:solidFill>
                  <a:srgbClr val="FF0000"/>
                </a:solidFill>
                <a:cs typeface="Arial" panose="020B0604020202020204" pitchFamily="34" charset="0"/>
              </a:rPr>
              <a:t>potions</a:t>
            </a:r>
            <a:r>
              <a:rPr lang="en-GB" altLang="en-US" sz="2300">
                <a:cs typeface="Arial" panose="020B0604020202020204" pitchFamily="34" charset="0"/>
              </a:rPr>
              <a:t> that promise youth, beauty, sex appeal, and even love for the women who use them. Over the last few years, the marketers at Dove have added some new-and-improved </a:t>
            </a:r>
            <a:r>
              <a:rPr lang="en-GB" altLang="en-US" sz="2300" u="sng">
                <a:solidFill>
                  <a:srgbClr val="FF0000"/>
                </a:solidFill>
                <a:cs typeface="Arial" panose="020B0604020202020204" pitchFamily="34" charset="0"/>
              </a:rPr>
              <a:t>enticements</a:t>
            </a:r>
            <a:r>
              <a:rPr lang="en-GB" altLang="en-US" sz="2300">
                <a:cs typeface="Arial" panose="020B0604020202020204" pitchFamily="34" charset="0"/>
              </a:rPr>
              <a:t>. They’re now promising self-esteem and cultural transformation. Dove’s “Campaign for Real Beauty,” declares a press release, is “a global effort that is intended to serve as a starting point for societal change and act as a </a:t>
            </a:r>
            <a:r>
              <a:rPr lang="en-GB" altLang="en-US" sz="2300" u="sng">
                <a:solidFill>
                  <a:srgbClr val="FF0000"/>
                </a:solidFill>
                <a:cs typeface="Arial" panose="020B0604020202020204" pitchFamily="34" charset="0"/>
              </a:rPr>
              <a:t>catalyst</a:t>
            </a:r>
            <a:r>
              <a:rPr lang="en-GB" altLang="en-US" sz="2300">
                <a:cs typeface="Arial" panose="020B0604020202020204" pitchFamily="34" charset="0"/>
              </a:rPr>
              <a:t> for widening the definition and discussion of beauty.” Along with its thigh-firming creams, self-tanners, and hair conditioners, Dove is peddling the crowd-pleasing notions that beauty is a media creation, that recognizing plural forms of beauty is the same as declaring every woman beautiful, and that self-esteem means ignoring imperfections. </a:t>
            </a:r>
          </a:p>
          <a:p>
            <a:pPr marL="609600" indent="-609600" eaLnBrk="1" hangingPunct="1">
              <a:lnSpc>
                <a:spcPct val="90000"/>
              </a:lnSpc>
              <a:buFont typeface="Wingdings 3" panose="05040102010807070707" pitchFamily="18" charset="2"/>
              <a:buNone/>
            </a:pPr>
            <a:endParaRPr lang="en-GB" altLang="en-US" sz="2400">
              <a:latin typeface="Georgia" panose="02040502050405020303"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30075C1-8F98-4C23-AE5A-4F51A538C359}"/>
              </a:ext>
            </a:extLst>
          </p:cNvPr>
          <p:cNvSpPr>
            <a:spLocks noGrp="1" noChangeArrowheads="1"/>
          </p:cNvSpPr>
          <p:nvPr>
            <p:ph type="title" idx="4294967295"/>
          </p:nvPr>
        </p:nvSpPr>
        <p:spPr/>
        <p:txBody>
          <a:bodyPr anchor="b"/>
          <a:lstStyle/>
          <a:p>
            <a:pPr eaLnBrk="1" hangingPunct="1"/>
            <a:r>
              <a:rPr lang="en-US" altLang="en-US" sz="3200">
                <a:solidFill>
                  <a:srgbClr val="000099"/>
                </a:solidFill>
                <a:latin typeface="Verdana" panose="020B0604030504040204" pitchFamily="34" charset="0"/>
                <a:cs typeface="Times New Roman" panose="02020603050405020304" pitchFamily="18" charset="0"/>
              </a:rPr>
              <a:t>Vocabulary Coverage / Reading Comprehension</a:t>
            </a:r>
            <a:endParaRPr lang="en-GB" altLang="en-US" sz="3200">
              <a:solidFill>
                <a:srgbClr val="000099"/>
              </a:solidFill>
              <a:latin typeface="Verdana" panose="020B0604030504040204" pitchFamily="34" charset="0"/>
              <a:cs typeface="Times New Roman" panose="02020603050405020304" pitchFamily="18" charset="0"/>
            </a:endParaRPr>
          </a:p>
        </p:txBody>
      </p:sp>
      <p:sp>
        <p:nvSpPr>
          <p:cNvPr id="18435" name="Rectangle 3">
            <a:extLst>
              <a:ext uri="{FF2B5EF4-FFF2-40B4-BE49-F238E27FC236}">
                <a16:creationId xmlns:a16="http://schemas.microsoft.com/office/drawing/2014/main" id="{9688BF7B-3A46-4945-B46F-04BFC271FCD7}"/>
              </a:ext>
            </a:extLst>
          </p:cNvPr>
          <p:cNvSpPr>
            <a:spLocks noGrp="1" noChangeArrowheads="1"/>
          </p:cNvSpPr>
          <p:nvPr>
            <p:ph type="body" idx="4294967295"/>
          </p:nvPr>
        </p:nvSpPr>
        <p:spPr/>
        <p:txBody>
          <a:bodyPr/>
          <a:lstStyle/>
          <a:p>
            <a:pPr eaLnBrk="1" hangingPunct="1">
              <a:buFontTx/>
              <a:buNone/>
            </a:pPr>
            <a:r>
              <a:rPr lang="en-GB" altLang="en-US" sz="3600">
                <a:cs typeface="Times New Roman" panose="02020603050405020304" pitchFamily="18" charset="0"/>
              </a:rPr>
              <a:t>  </a:t>
            </a:r>
            <a:endParaRPr lang="en-GB" altLang="en-US" sz="3600">
              <a:cs typeface="Times New Roman" panose="02020603050405020304" pitchFamily="18" charset="0"/>
              <a:sym typeface="Wingdings" panose="05000000000000000000" pitchFamily="2" charset="2"/>
            </a:endParaRPr>
          </a:p>
          <a:p>
            <a:pPr eaLnBrk="1" hangingPunct="1">
              <a:buFontTx/>
              <a:buNone/>
            </a:pPr>
            <a:endParaRPr lang="en-GB" altLang="en-US" sz="3600">
              <a:cs typeface="Times New Roman" panose="02020603050405020304" pitchFamily="18" charset="0"/>
            </a:endParaRPr>
          </a:p>
          <a:p>
            <a:pPr eaLnBrk="1" hangingPunct="1">
              <a:buFontTx/>
              <a:buNone/>
            </a:pPr>
            <a:endParaRPr lang="en-US" altLang="en-US" sz="3600">
              <a:cs typeface="Times New Roman" panose="02020603050405020304" pitchFamily="18" charset="0"/>
            </a:endParaRPr>
          </a:p>
        </p:txBody>
      </p:sp>
      <p:sp>
        <p:nvSpPr>
          <p:cNvPr id="18436" name="Rectangle 4">
            <a:extLst>
              <a:ext uri="{FF2B5EF4-FFF2-40B4-BE49-F238E27FC236}">
                <a16:creationId xmlns:a16="http://schemas.microsoft.com/office/drawing/2014/main" id="{0DBEC1F8-D172-49FB-91A5-75A6FC9FAA5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aphicFrame>
        <p:nvGraphicFramePr>
          <p:cNvPr id="18437" name="Object 5">
            <a:extLst>
              <a:ext uri="{FF2B5EF4-FFF2-40B4-BE49-F238E27FC236}">
                <a16:creationId xmlns:a16="http://schemas.microsoft.com/office/drawing/2014/main" id="{9C0F6775-5402-4A95-A797-B1A4B707F62C}"/>
              </a:ext>
            </a:extLst>
          </p:cNvPr>
          <p:cNvGraphicFramePr>
            <a:graphicFrameLocks noChangeAspect="1"/>
          </p:cNvGraphicFramePr>
          <p:nvPr/>
        </p:nvGraphicFramePr>
        <p:xfrm>
          <a:off x="1331913" y="1844675"/>
          <a:ext cx="7561262" cy="4962525"/>
        </p:xfrm>
        <a:graphic>
          <a:graphicData uri="http://schemas.openxmlformats.org/presentationml/2006/ole">
            <mc:AlternateContent xmlns:mc="http://schemas.openxmlformats.org/markup-compatibility/2006">
              <mc:Choice xmlns:v="urn:schemas-microsoft-com:vml" Requires="v">
                <p:oleObj spid="_x0000_s18441" name="Chart" r:id="rId4" imgW="3667125" imgH="2409825" progId="Excel.Chart.8">
                  <p:embed/>
                </p:oleObj>
              </mc:Choice>
              <mc:Fallback>
                <p:oleObj name="Chart" r:id="rId4" imgW="3667125" imgH="240982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844675"/>
                        <a:ext cx="75612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204"/>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76913E0-B92B-46EB-94B2-49D5F7661245}"/>
              </a:ext>
            </a:extLst>
          </p:cNvPr>
          <p:cNvSpPr>
            <a:spLocks noGrp="1" noChangeArrowheads="1"/>
          </p:cNvSpPr>
          <p:nvPr>
            <p:ph type="title" idx="4294967295"/>
          </p:nvPr>
        </p:nvSpPr>
        <p:spPr/>
        <p:txBody>
          <a:bodyPr anchor="b"/>
          <a:lstStyle/>
          <a:p>
            <a:pPr eaLnBrk="1" hangingPunct="1"/>
            <a:r>
              <a:rPr lang="en-US" altLang="en-US" sz="3200">
                <a:solidFill>
                  <a:srgbClr val="000099"/>
                </a:solidFill>
                <a:latin typeface="Verdana" panose="020B0604030504040204" pitchFamily="34" charset="0"/>
                <a:cs typeface="Times New Roman" panose="02020603050405020304" pitchFamily="18" charset="0"/>
              </a:rPr>
              <a:t>Vocabulary Coverage / Reading Comprehension</a:t>
            </a:r>
            <a:endParaRPr lang="en-GB" altLang="en-US" sz="3200">
              <a:solidFill>
                <a:srgbClr val="000099"/>
              </a:solidFill>
              <a:latin typeface="Verdana" panose="020B0604030504040204" pitchFamily="34" charset="0"/>
              <a:cs typeface="Times New Roman" panose="02020603050405020304" pitchFamily="18" charset="0"/>
            </a:endParaRPr>
          </a:p>
        </p:txBody>
      </p:sp>
      <p:sp>
        <p:nvSpPr>
          <p:cNvPr id="19459" name="Rectangle 3">
            <a:extLst>
              <a:ext uri="{FF2B5EF4-FFF2-40B4-BE49-F238E27FC236}">
                <a16:creationId xmlns:a16="http://schemas.microsoft.com/office/drawing/2014/main" id="{46918A29-7B5E-42A4-B87C-B72D901CAF61}"/>
              </a:ext>
            </a:extLst>
          </p:cNvPr>
          <p:cNvSpPr>
            <a:spLocks noGrp="1" noChangeArrowheads="1"/>
          </p:cNvSpPr>
          <p:nvPr>
            <p:ph type="body" idx="4294967295"/>
          </p:nvPr>
        </p:nvSpPr>
        <p:spPr/>
        <p:txBody>
          <a:bodyPr/>
          <a:lstStyle/>
          <a:p>
            <a:pPr eaLnBrk="1" hangingPunct="1">
              <a:buFontTx/>
              <a:buNone/>
            </a:pPr>
            <a:r>
              <a:rPr lang="en-GB" altLang="en-US" sz="3600">
                <a:cs typeface="Times New Roman" panose="02020603050405020304" pitchFamily="18" charset="0"/>
              </a:rPr>
              <a:t>  </a:t>
            </a:r>
            <a:endParaRPr lang="en-GB" altLang="en-US" sz="3600">
              <a:cs typeface="Times New Roman" panose="02020603050405020304" pitchFamily="18" charset="0"/>
              <a:sym typeface="Wingdings" panose="05000000000000000000" pitchFamily="2" charset="2"/>
            </a:endParaRPr>
          </a:p>
          <a:p>
            <a:pPr eaLnBrk="1" hangingPunct="1">
              <a:buFontTx/>
              <a:buNone/>
            </a:pPr>
            <a:endParaRPr lang="en-GB" altLang="en-US" sz="3600">
              <a:cs typeface="Times New Roman" panose="02020603050405020304" pitchFamily="18" charset="0"/>
            </a:endParaRPr>
          </a:p>
          <a:p>
            <a:pPr eaLnBrk="1" hangingPunct="1">
              <a:buFontTx/>
              <a:buNone/>
            </a:pPr>
            <a:endParaRPr lang="en-US" altLang="en-US" sz="3600">
              <a:cs typeface="Times New Roman" panose="02020603050405020304" pitchFamily="18" charset="0"/>
            </a:endParaRPr>
          </a:p>
        </p:txBody>
      </p:sp>
      <p:sp>
        <p:nvSpPr>
          <p:cNvPr id="19460" name="Rectangle 4">
            <a:extLst>
              <a:ext uri="{FF2B5EF4-FFF2-40B4-BE49-F238E27FC236}">
                <a16:creationId xmlns:a16="http://schemas.microsoft.com/office/drawing/2014/main" id="{5BEFAD93-D1B4-41F8-8DE9-7440B1CC6C7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sp>
        <p:nvSpPr>
          <p:cNvPr id="19461" name="Rectangle 5">
            <a:extLst>
              <a:ext uri="{FF2B5EF4-FFF2-40B4-BE49-F238E27FC236}">
                <a16:creationId xmlns:a16="http://schemas.microsoft.com/office/drawing/2014/main" id="{4D7E9204-7ADC-4EB3-A796-7E178D36D9E1}"/>
              </a:ext>
            </a:extLst>
          </p:cNvPr>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aphicFrame>
        <p:nvGraphicFramePr>
          <p:cNvPr id="19462" name="Object 6">
            <a:extLst>
              <a:ext uri="{FF2B5EF4-FFF2-40B4-BE49-F238E27FC236}">
                <a16:creationId xmlns:a16="http://schemas.microsoft.com/office/drawing/2014/main" id="{C1E3BAAB-BFBD-4533-B553-B7A6B7851168}"/>
              </a:ext>
            </a:extLst>
          </p:cNvPr>
          <p:cNvGraphicFramePr>
            <a:graphicFrameLocks noChangeAspect="1"/>
          </p:cNvGraphicFramePr>
          <p:nvPr/>
        </p:nvGraphicFramePr>
        <p:xfrm>
          <a:off x="1258888" y="1700213"/>
          <a:ext cx="7634287" cy="5129212"/>
        </p:xfrm>
        <a:graphic>
          <a:graphicData uri="http://schemas.openxmlformats.org/presentationml/2006/ole">
            <mc:AlternateContent xmlns:mc="http://schemas.openxmlformats.org/markup-compatibility/2006">
              <mc:Choice xmlns:v="urn:schemas-microsoft-com:vml" Requires="v">
                <p:oleObj spid="_x0000_s19466" name="Chart" r:id="rId4" imgW="3667125" imgH="2466975" progId="Excel.Chart.8">
                  <p:embed/>
                </p:oleObj>
              </mc:Choice>
              <mc:Fallback>
                <p:oleObj name="Chart" r:id="rId4" imgW="3667125" imgH="2466975"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700213"/>
                        <a:ext cx="7634287"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40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822F59A-627E-4A56-94E9-B83B45A3DD57}"/>
              </a:ext>
            </a:extLst>
          </p:cNvPr>
          <p:cNvSpPr>
            <a:spLocks noGrp="1" noChangeArrowheads="1"/>
          </p:cNvSpPr>
          <p:nvPr>
            <p:ph type="title" idx="4294967295"/>
          </p:nvPr>
        </p:nvSpPr>
        <p:spPr>
          <a:xfrm>
            <a:off x="395288" y="260350"/>
            <a:ext cx="8229600" cy="1143000"/>
          </a:xfrm>
        </p:spPr>
        <p:txBody>
          <a:bodyPr anchor="b"/>
          <a:lstStyle/>
          <a:p>
            <a:pPr eaLnBrk="1" hangingPunct="1"/>
            <a:r>
              <a:rPr lang="en-US" altLang="en-US" sz="3200">
                <a:solidFill>
                  <a:srgbClr val="000099"/>
                </a:solidFill>
                <a:latin typeface="Verdana" panose="020B0604030504040204" pitchFamily="34" charset="0"/>
                <a:cs typeface="Times New Roman" panose="02020603050405020304" pitchFamily="18" charset="0"/>
              </a:rPr>
              <a:t>Vocabulary Coverage / Reading Comprehension</a:t>
            </a:r>
            <a:endParaRPr lang="en-GB" altLang="en-US" sz="3200">
              <a:solidFill>
                <a:srgbClr val="000099"/>
              </a:solidFill>
              <a:latin typeface="Verdana" panose="020B0604030504040204" pitchFamily="34" charset="0"/>
              <a:cs typeface="Times New Roman" panose="02020603050405020304" pitchFamily="18" charset="0"/>
            </a:endParaRPr>
          </a:p>
        </p:txBody>
      </p:sp>
      <p:sp>
        <p:nvSpPr>
          <p:cNvPr id="20483" name="Rectangle 3">
            <a:extLst>
              <a:ext uri="{FF2B5EF4-FFF2-40B4-BE49-F238E27FC236}">
                <a16:creationId xmlns:a16="http://schemas.microsoft.com/office/drawing/2014/main" id="{011FEA1C-FBBA-46A7-AE29-06D935B5BB56}"/>
              </a:ext>
            </a:extLst>
          </p:cNvPr>
          <p:cNvSpPr>
            <a:spLocks noGrp="1" noChangeArrowheads="1"/>
          </p:cNvSpPr>
          <p:nvPr>
            <p:ph type="body" idx="4294967295"/>
          </p:nvPr>
        </p:nvSpPr>
        <p:spPr/>
        <p:txBody>
          <a:bodyPr/>
          <a:lstStyle/>
          <a:p>
            <a:pPr eaLnBrk="1" hangingPunct="1">
              <a:buFontTx/>
              <a:buNone/>
            </a:pPr>
            <a:r>
              <a:rPr lang="en-GB" altLang="en-US" sz="3600">
                <a:cs typeface="Times New Roman" panose="02020603050405020304" pitchFamily="18" charset="0"/>
              </a:rPr>
              <a:t>  </a:t>
            </a:r>
            <a:endParaRPr lang="en-GB" altLang="en-US" sz="3600">
              <a:cs typeface="Times New Roman" panose="02020603050405020304" pitchFamily="18" charset="0"/>
              <a:sym typeface="Wingdings" panose="05000000000000000000" pitchFamily="2" charset="2"/>
            </a:endParaRPr>
          </a:p>
          <a:p>
            <a:pPr eaLnBrk="1" hangingPunct="1">
              <a:buFontTx/>
              <a:buNone/>
            </a:pPr>
            <a:endParaRPr lang="en-GB" altLang="en-US" sz="3600">
              <a:cs typeface="Times New Roman" panose="02020603050405020304" pitchFamily="18" charset="0"/>
            </a:endParaRPr>
          </a:p>
          <a:p>
            <a:pPr eaLnBrk="1" hangingPunct="1">
              <a:buFontTx/>
              <a:buNone/>
            </a:pPr>
            <a:endParaRPr lang="en-US" altLang="en-US" sz="3600">
              <a:cs typeface="Times New Roman" panose="02020603050405020304" pitchFamily="18" charset="0"/>
            </a:endParaRPr>
          </a:p>
        </p:txBody>
      </p:sp>
      <p:sp>
        <p:nvSpPr>
          <p:cNvPr id="20484" name="Rectangle 4">
            <a:extLst>
              <a:ext uri="{FF2B5EF4-FFF2-40B4-BE49-F238E27FC236}">
                <a16:creationId xmlns:a16="http://schemas.microsoft.com/office/drawing/2014/main" id="{1F1698E4-700A-4C0C-ADC6-C62631B12E4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sp>
        <p:nvSpPr>
          <p:cNvPr id="20485" name="Rectangle 5">
            <a:extLst>
              <a:ext uri="{FF2B5EF4-FFF2-40B4-BE49-F238E27FC236}">
                <a16:creationId xmlns:a16="http://schemas.microsoft.com/office/drawing/2014/main" id="{94587D17-BFE7-41C7-8933-E5CDBCBE4111}"/>
              </a:ext>
            </a:extLst>
          </p:cNvPr>
          <p:cNvSpPr>
            <a:spLocks noChangeArrowheads="1"/>
          </p:cNvSpPr>
          <p:nvPr/>
        </p:nvSpPr>
        <p:spPr bwMode="auto">
          <a:xfrm>
            <a:off x="0" y="2233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aphicFrame>
        <p:nvGraphicFramePr>
          <p:cNvPr id="20486" name="Object 1024">
            <a:extLst>
              <a:ext uri="{FF2B5EF4-FFF2-40B4-BE49-F238E27FC236}">
                <a16:creationId xmlns:a16="http://schemas.microsoft.com/office/drawing/2014/main" id="{03DE57DA-DE09-4392-AB23-EEF46049AED0}"/>
              </a:ext>
            </a:extLst>
          </p:cNvPr>
          <p:cNvGraphicFramePr>
            <a:graphicFrameLocks noChangeAspect="1"/>
          </p:cNvGraphicFramePr>
          <p:nvPr/>
        </p:nvGraphicFramePr>
        <p:xfrm>
          <a:off x="1187450" y="1700213"/>
          <a:ext cx="7777163" cy="5083175"/>
        </p:xfrm>
        <a:graphic>
          <a:graphicData uri="http://schemas.openxmlformats.org/presentationml/2006/ole">
            <mc:AlternateContent xmlns:mc="http://schemas.openxmlformats.org/markup-compatibility/2006">
              <mc:Choice xmlns:v="urn:schemas-microsoft-com:vml" Requires="v">
                <p:oleObj spid="_x0000_s20490" name="Chart" r:id="rId4" imgW="3667125" imgH="2400300" progId="Excel.Chart.8">
                  <p:embed/>
                </p:oleObj>
              </mc:Choice>
              <mc:Fallback>
                <p:oleObj name="Chart" r:id="rId4" imgW="3667125" imgH="2400300" progId="Excel.Char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700213"/>
                        <a:ext cx="7777163"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40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5B778E0-6E44-4E63-A65C-9D2F9415A987}"/>
              </a:ext>
            </a:extLst>
          </p:cNvPr>
          <p:cNvSpPr>
            <a:spLocks noGrp="1" noChangeArrowheads="1"/>
          </p:cNvSpPr>
          <p:nvPr>
            <p:ph type="title" idx="4294967295"/>
          </p:nvPr>
        </p:nvSpPr>
        <p:spPr/>
        <p:txBody>
          <a:bodyPr anchor="b"/>
          <a:lstStyle/>
          <a:p>
            <a:pPr eaLnBrk="1" hangingPunct="1"/>
            <a:r>
              <a:rPr lang="en-US" altLang="en-US" sz="3200">
                <a:solidFill>
                  <a:srgbClr val="000099"/>
                </a:solidFill>
                <a:latin typeface="Verdana" panose="020B0604030504040204" pitchFamily="34" charset="0"/>
                <a:cs typeface="Times New Roman" panose="02020603050405020304" pitchFamily="18" charset="0"/>
              </a:rPr>
              <a:t>Vocabulary Coverage / Reading Comprehension </a:t>
            </a:r>
            <a:r>
              <a:rPr lang="en-US" altLang="en-US" sz="1600">
                <a:solidFill>
                  <a:srgbClr val="000099"/>
                </a:solidFill>
                <a:latin typeface="Verdana" panose="020B0604030504040204" pitchFamily="34" charset="0"/>
                <a:cs typeface="Times New Roman" panose="02020603050405020304" pitchFamily="18" charset="0"/>
              </a:rPr>
              <a:t>Schmitt, Jiang &amp; Grabe (2011)</a:t>
            </a:r>
            <a:endParaRPr lang="en-GB" altLang="en-US" sz="1600">
              <a:solidFill>
                <a:srgbClr val="000099"/>
              </a:solidFill>
              <a:latin typeface="Verdana" panose="020B0604030504040204" pitchFamily="34" charset="0"/>
              <a:cs typeface="Times New Roman" panose="02020603050405020304" pitchFamily="18" charset="0"/>
            </a:endParaRPr>
          </a:p>
        </p:txBody>
      </p:sp>
      <p:sp>
        <p:nvSpPr>
          <p:cNvPr id="21507" name="Rectangle 3">
            <a:extLst>
              <a:ext uri="{FF2B5EF4-FFF2-40B4-BE49-F238E27FC236}">
                <a16:creationId xmlns:a16="http://schemas.microsoft.com/office/drawing/2014/main" id="{777D57FB-6F06-41BE-A7BB-859DFD924BD3}"/>
              </a:ext>
            </a:extLst>
          </p:cNvPr>
          <p:cNvSpPr>
            <a:spLocks noGrp="1" noChangeArrowheads="1"/>
          </p:cNvSpPr>
          <p:nvPr>
            <p:ph type="body" idx="4294967295"/>
          </p:nvPr>
        </p:nvSpPr>
        <p:spPr/>
        <p:txBody>
          <a:bodyPr/>
          <a:lstStyle/>
          <a:p>
            <a:pPr eaLnBrk="1" hangingPunct="1">
              <a:lnSpc>
                <a:spcPct val="90000"/>
              </a:lnSpc>
              <a:buFontTx/>
              <a:buNone/>
            </a:pPr>
            <a:endParaRPr lang="en-US" altLang="en-US" sz="2800">
              <a:cs typeface="Times New Roman" panose="02020603050405020304" pitchFamily="18" charset="0"/>
            </a:endParaRPr>
          </a:p>
          <a:p>
            <a:pPr eaLnBrk="1" hangingPunct="1">
              <a:lnSpc>
                <a:spcPct val="90000"/>
              </a:lnSpc>
              <a:buFontTx/>
              <a:buNone/>
            </a:pPr>
            <a:endParaRPr lang="en-US" altLang="en-US" sz="2800">
              <a:cs typeface="Times New Roman" panose="02020603050405020304" pitchFamily="18" charset="0"/>
            </a:endParaRPr>
          </a:p>
          <a:p>
            <a:pPr eaLnBrk="1" hangingPunct="1">
              <a:lnSpc>
                <a:spcPct val="90000"/>
              </a:lnSpc>
              <a:buFontTx/>
              <a:buNone/>
            </a:pPr>
            <a:endParaRPr lang="en-US" altLang="en-US" sz="2800">
              <a:cs typeface="Times New Roman" panose="02020603050405020304" pitchFamily="18" charset="0"/>
            </a:endParaRPr>
          </a:p>
        </p:txBody>
      </p:sp>
      <p:sp>
        <p:nvSpPr>
          <p:cNvPr id="21508" name="Rectangle 4">
            <a:extLst>
              <a:ext uri="{FF2B5EF4-FFF2-40B4-BE49-F238E27FC236}">
                <a16:creationId xmlns:a16="http://schemas.microsoft.com/office/drawing/2014/main" id="{77AA6C69-041E-4079-B23C-69C11ECAC30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aphicFrame>
        <p:nvGraphicFramePr>
          <p:cNvPr id="21509" name="Object 1024">
            <a:extLst>
              <a:ext uri="{FF2B5EF4-FFF2-40B4-BE49-F238E27FC236}">
                <a16:creationId xmlns:a16="http://schemas.microsoft.com/office/drawing/2014/main" id="{0C9CE3A3-E946-4124-B116-E4CA747AC771}"/>
              </a:ext>
            </a:extLst>
          </p:cNvPr>
          <p:cNvGraphicFramePr>
            <a:graphicFrameLocks noChangeAspect="1"/>
          </p:cNvGraphicFramePr>
          <p:nvPr/>
        </p:nvGraphicFramePr>
        <p:xfrm>
          <a:off x="1403350" y="1844675"/>
          <a:ext cx="7200900" cy="4884738"/>
        </p:xfrm>
        <a:graphic>
          <a:graphicData uri="http://schemas.openxmlformats.org/presentationml/2006/ole">
            <mc:AlternateContent xmlns:mc="http://schemas.openxmlformats.org/markup-compatibility/2006">
              <mc:Choice xmlns:v="urn:schemas-microsoft-com:vml" Requires="v">
                <p:oleObj spid="_x0000_s21513" name="Chart" r:id="rId4" imgW="5448300" imgH="3695700" progId="Excel.Chart.8">
                  <p:embed/>
                </p:oleObj>
              </mc:Choice>
              <mc:Fallback>
                <p:oleObj name="Chart" r:id="rId4" imgW="5448300" imgH="3695700" progId="Excel.Char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844675"/>
                        <a:ext cx="72009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23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4A76759-D2C4-4A73-A1A0-106A6AAA363C}"/>
              </a:ext>
            </a:extLst>
          </p:cNvPr>
          <p:cNvSpPr>
            <a:spLocks noGrp="1" noChangeArrowheads="1"/>
          </p:cNvSpPr>
          <p:nvPr>
            <p:ph type="title"/>
          </p:nvPr>
        </p:nvSpPr>
        <p:spPr/>
        <p:txBody>
          <a:bodyPr/>
          <a:lstStyle/>
          <a:p>
            <a:pPr eaLnBrk="1" hangingPunct="1"/>
            <a:r>
              <a:rPr lang="en-GB" altLang="en-US" sz="3200">
                <a:solidFill>
                  <a:srgbClr val="000099"/>
                </a:solidFill>
                <a:latin typeface="Verdana" panose="020B0604030504040204" pitchFamily="34" charset="0"/>
              </a:rPr>
              <a:t>Vocabulary Coverage in a Children’s Movie</a:t>
            </a:r>
          </a:p>
        </p:txBody>
      </p:sp>
      <p:pic>
        <p:nvPicPr>
          <p:cNvPr id="22531" name="Picture 4">
            <a:extLst>
              <a:ext uri="{FF2B5EF4-FFF2-40B4-BE49-F238E27FC236}">
                <a16:creationId xmlns:a16="http://schemas.microsoft.com/office/drawing/2014/main" id="{2E7FDF56-4C52-4879-8D9E-84E5416B419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4213" y="1417638"/>
            <a:ext cx="7488237" cy="5267325"/>
          </a:xfrm>
          <a:noFill/>
        </p:spPr>
      </p:pic>
      <p:sp>
        <p:nvSpPr>
          <p:cNvPr id="2" name="Oval 1">
            <a:extLst>
              <a:ext uri="{FF2B5EF4-FFF2-40B4-BE49-F238E27FC236}">
                <a16:creationId xmlns:a16="http://schemas.microsoft.com/office/drawing/2014/main" id="{0B1FFCBF-C6ED-4024-864A-4BA49984C38D}"/>
              </a:ext>
            </a:extLst>
          </p:cNvPr>
          <p:cNvSpPr/>
          <p:nvPr/>
        </p:nvSpPr>
        <p:spPr>
          <a:xfrm>
            <a:off x="360363" y="2341563"/>
            <a:ext cx="1079500" cy="1223962"/>
          </a:xfrm>
          <a:prstGeom prst="ellipse">
            <a:avLst/>
          </a:prstGeom>
          <a:noFill/>
          <a:ln w="31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a:extLst>
              <a:ext uri="{FF2B5EF4-FFF2-40B4-BE49-F238E27FC236}">
                <a16:creationId xmlns:a16="http://schemas.microsoft.com/office/drawing/2014/main" id="{AA8EDBF1-36D0-4B6D-A527-542099CFBF58}"/>
              </a:ext>
            </a:extLst>
          </p:cNvPr>
          <p:cNvSpPr/>
          <p:nvPr/>
        </p:nvSpPr>
        <p:spPr>
          <a:xfrm>
            <a:off x="6875463" y="3068638"/>
            <a:ext cx="914400" cy="1584325"/>
          </a:xfrm>
          <a:prstGeom prst="ellipse">
            <a:avLst/>
          </a:prstGeom>
          <a:noFill/>
          <a:ln w="31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Arrow: Right 2">
            <a:extLst>
              <a:ext uri="{FF2B5EF4-FFF2-40B4-BE49-F238E27FC236}">
                <a16:creationId xmlns:a16="http://schemas.microsoft.com/office/drawing/2014/main" id="{35BDAEE0-80BC-462D-832B-CE99BF4CB266}"/>
              </a:ext>
            </a:extLst>
          </p:cNvPr>
          <p:cNvSpPr/>
          <p:nvPr/>
        </p:nvSpPr>
        <p:spPr>
          <a:xfrm>
            <a:off x="2051050" y="2978150"/>
            <a:ext cx="979488"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95%</a:t>
            </a:r>
          </a:p>
        </p:txBody>
      </p:sp>
      <p:sp>
        <p:nvSpPr>
          <p:cNvPr id="7" name="Arrow: Right 6">
            <a:extLst>
              <a:ext uri="{FF2B5EF4-FFF2-40B4-BE49-F238E27FC236}">
                <a16:creationId xmlns:a16="http://schemas.microsoft.com/office/drawing/2014/main" id="{673BD054-1043-4415-B7DC-ADE846F63A67}"/>
              </a:ext>
            </a:extLst>
          </p:cNvPr>
          <p:cNvSpPr/>
          <p:nvPr/>
        </p:nvSpPr>
        <p:spPr>
          <a:xfrm>
            <a:off x="2051050" y="3567113"/>
            <a:ext cx="979488" cy="484187"/>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98%</a:t>
            </a:r>
          </a:p>
        </p:txBody>
      </p:sp>
      <p:sp>
        <p:nvSpPr>
          <p:cNvPr id="10" name="Arrow: Right 9">
            <a:extLst>
              <a:ext uri="{FF2B5EF4-FFF2-40B4-BE49-F238E27FC236}">
                <a16:creationId xmlns:a16="http://schemas.microsoft.com/office/drawing/2014/main" id="{C603C1D4-E3C4-4A0E-905E-B485AE936716}"/>
              </a:ext>
            </a:extLst>
          </p:cNvPr>
          <p:cNvSpPr/>
          <p:nvPr/>
        </p:nvSpPr>
        <p:spPr>
          <a:xfrm rot="10800000">
            <a:off x="2051050" y="5419725"/>
            <a:ext cx="979488" cy="484188"/>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4A957F8E-618D-42C3-AB9D-AEE4631F2F0D}"/>
              </a:ext>
            </a:extLst>
          </p:cNvPr>
          <p:cNvSpPr>
            <a:spLocks noGrp="1" noChangeArrowheads="1"/>
          </p:cNvSpPr>
          <p:nvPr>
            <p:ph type="title"/>
          </p:nvPr>
        </p:nvSpPr>
        <p:spPr/>
        <p:txBody>
          <a:bodyPr/>
          <a:lstStyle/>
          <a:p>
            <a:pPr eaLnBrk="1" hangingPunct="1"/>
            <a:r>
              <a:rPr lang="en-GB" altLang="en-US" sz="3200">
                <a:solidFill>
                  <a:srgbClr val="0070C0"/>
                </a:solidFill>
                <a:latin typeface="Verdana" panose="020B0604030504040204" pitchFamily="34" charset="0"/>
              </a:rPr>
              <a:t>Vocabulary in the Syllabus</a:t>
            </a:r>
          </a:p>
        </p:txBody>
      </p:sp>
      <p:pic>
        <p:nvPicPr>
          <p:cNvPr id="5123" name="Picture 9">
            <a:extLst>
              <a:ext uri="{FF2B5EF4-FFF2-40B4-BE49-F238E27FC236}">
                <a16:creationId xmlns:a16="http://schemas.microsoft.com/office/drawing/2014/main" id="{B2A177AF-C443-4293-B5C7-D7B65D9CD74D}"/>
              </a:ext>
            </a:extLst>
          </p:cNvPr>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l="28737" t="61424" r="30508" b="21249"/>
          <a:stretch>
            <a:fillRect/>
          </a:stretch>
        </p:blipFill>
        <p:spPr>
          <a:xfrm>
            <a:off x="466725" y="1700213"/>
            <a:ext cx="8677275" cy="2836862"/>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4E6FBCD5-7BAF-4EF5-82FE-37BA713FB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620713"/>
            <a:ext cx="8612188"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rrow: Right 2">
            <a:extLst>
              <a:ext uri="{FF2B5EF4-FFF2-40B4-BE49-F238E27FC236}">
                <a16:creationId xmlns:a16="http://schemas.microsoft.com/office/drawing/2014/main" id="{8DBFC3FA-6940-4B33-AD34-69801B1FDE55}"/>
              </a:ext>
            </a:extLst>
          </p:cNvPr>
          <p:cNvSpPr/>
          <p:nvPr/>
        </p:nvSpPr>
        <p:spPr>
          <a:xfrm rot="10643170">
            <a:off x="4725988" y="3811588"/>
            <a:ext cx="979487" cy="484187"/>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Arrow: Right 3">
            <a:extLst>
              <a:ext uri="{FF2B5EF4-FFF2-40B4-BE49-F238E27FC236}">
                <a16:creationId xmlns:a16="http://schemas.microsoft.com/office/drawing/2014/main" id="{58F18F0A-61D8-404A-899F-B09FC5D8290C}"/>
              </a:ext>
            </a:extLst>
          </p:cNvPr>
          <p:cNvSpPr/>
          <p:nvPr/>
        </p:nvSpPr>
        <p:spPr>
          <a:xfrm rot="703130">
            <a:off x="1050925" y="1344613"/>
            <a:ext cx="979488" cy="484187"/>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Arrow: Right 4">
            <a:extLst>
              <a:ext uri="{FF2B5EF4-FFF2-40B4-BE49-F238E27FC236}">
                <a16:creationId xmlns:a16="http://schemas.microsoft.com/office/drawing/2014/main" id="{49FC49CB-42C1-4A64-A89E-B2BEF681ADA4}"/>
              </a:ext>
            </a:extLst>
          </p:cNvPr>
          <p:cNvSpPr/>
          <p:nvPr/>
        </p:nvSpPr>
        <p:spPr>
          <a:xfrm rot="10643170">
            <a:off x="4870450" y="5730875"/>
            <a:ext cx="979488" cy="484188"/>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0F18ABB-33DF-4CEF-A6F0-5B32023C7316}"/>
              </a:ext>
            </a:extLst>
          </p:cNvPr>
          <p:cNvSpPr>
            <a:spLocks noGrp="1" noChangeArrowheads="1"/>
          </p:cNvSpPr>
          <p:nvPr>
            <p:ph type="title"/>
          </p:nvPr>
        </p:nvSpPr>
        <p:spPr/>
        <p:txBody>
          <a:bodyPr/>
          <a:lstStyle/>
          <a:p>
            <a:pPr eaLnBrk="1" hangingPunct="1"/>
            <a:r>
              <a:rPr lang="en-GB" altLang="en-US" sz="3200">
                <a:solidFill>
                  <a:srgbClr val="000099"/>
                </a:solidFill>
                <a:latin typeface="Verdana" panose="020B0604030504040204" pitchFamily="34" charset="0"/>
              </a:rPr>
              <a:t>Comparison of Two Children’s Movies</a:t>
            </a:r>
          </a:p>
        </p:txBody>
      </p:sp>
      <p:pic>
        <p:nvPicPr>
          <p:cNvPr id="24579" name="Picture 4">
            <a:extLst>
              <a:ext uri="{FF2B5EF4-FFF2-40B4-BE49-F238E27FC236}">
                <a16:creationId xmlns:a16="http://schemas.microsoft.com/office/drawing/2014/main" id="{7D405DA9-128E-48E9-A157-A5E9319EE87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36563" y="1417638"/>
            <a:ext cx="8664575" cy="4537075"/>
          </a:xfrm>
          <a:noFill/>
        </p:spPr>
      </p:pic>
      <p:sp>
        <p:nvSpPr>
          <p:cNvPr id="24580" name="Oval 10">
            <a:extLst>
              <a:ext uri="{FF2B5EF4-FFF2-40B4-BE49-F238E27FC236}">
                <a16:creationId xmlns:a16="http://schemas.microsoft.com/office/drawing/2014/main" id="{02236FB3-91A3-4EF7-B7AC-FDA1A75E25E6}"/>
              </a:ext>
            </a:extLst>
          </p:cNvPr>
          <p:cNvSpPr>
            <a:spLocks noChangeArrowheads="1"/>
          </p:cNvSpPr>
          <p:nvPr/>
        </p:nvSpPr>
        <p:spPr bwMode="auto">
          <a:xfrm>
            <a:off x="4500563" y="2492375"/>
            <a:ext cx="1008062" cy="360363"/>
          </a:xfrm>
          <a:prstGeom prst="ellipse">
            <a:avLst/>
          </a:prstGeom>
          <a:solidFill>
            <a:schemeClr val="accent1">
              <a:alpha val="0"/>
            </a:schemeClr>
          </a:solidFill>
          <a:ln w="222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738103-C0E0-47E1-916A-DAD26E6DD589}"/>
              </a:ext>
            </a:extLst>
          </p:cNvPr>
          <p:cNvSpPr>
            <a:spLocks noGrp="1" noChangeArrowheads="1"/>
          </p:cNvSpPr>
          <p:nvPr>
            <p:ph type="title" idx="4294967295"/>
          </p:nvPr>
        </p:nvSpPr>
        <p:spPr/>
        <p:txBody>
          <a:bodyPr/>
          <a:lstStyle/>
          <a:p>
            <a:r>
              <a:rPr lang="en-US" altLang="en-US" sz="3200">
                <a:solidFill>
                  <a:srgbClr val="0070C0"/>
                </a:solidFill>
                <a:latin typeface="Verdana" panose="020B0604030504040204" pitchFamily="34" charset="0"/>
                <a:ea typeface="Verdana" panose="020B0604030504040204" pitchFamily="34" charset="0"/>
                <a:cs typeface="Verdana" panose="020B0604030504040204" pitchFamily="34" charset="0"/>
              </a:rPr>
              <a:t>A lexical syllabus?</a:t>
            </a:r>
          </a:p>
        </p:txBody>
      </p:sp>
      <p:sp>
        <p:nvSpPr>
          <p:cNvPr id="44035" name="Rectangle 5">
            <a:extLst>
              <a:ext uri="{FF2B5EF4-FFF2-40B4-BE49-F238E27FC236}">
                <a16:creationId xmlns:a16="http://schemas.microsoft.com/office/drawing/2014/main" id="{0BB0DB47-DCDE-470A-B032-C0C15287694A}"/>
              </a:ext>
            </a:extLst>
          </p:cNvPr>
          <p:cNvSpPr>
            <a:spLocks noGrp="1"/>
          </p:cNvSpPr>
          <p:nvPr>
            <p:ph type="body" sz="half" idx="4294967295"/>
          </p:nvPr>
        </p:nvSpPr>
        <p:spPr>
          <a:xfrm>
            <a:off x="1493838" y="2025650"/>
            <a:ext cx="3000375" cy="3394075"/>
          </a:xfrm>
          <a:ln w="38100">
            <a:solidFill>
              <a:srgbClr val="0070C0"/>
            </a:solidFill>
            <a:miter lim="800000"/>
            <a:headEnd/>
            <a:tailEnd/>
          </a:ln>
        </p:spPr>
        <p:txBody>
          <a:bodyPr/>
          <a:lstStyle/>
          <a:p>
            <a:pPr marL="239316" indent="-239316">
              <a:buFontTx/>
              <a:buNone/>
              <a:defRPr/>
            </a:pPr>
            <a:r>
              <a:rPr lang="en-US" altLang="en-US" sz="2025" i="1"/>
              <a:t>Language Leader</a:t>
            </a:r>
          </a:p>
          <a:p>
            <a:pPr marL="239316" indent="-239316">
              <a:defRPr/>
            </a:pPr>
            <a:r>
              <a:rPr lang="en-US" altLang="en-US" sz="2025"/>
              <a:t>Elementary</a:t>
            </a:r>
          </a:p>
          <a:p>
            <a:pPr marL="479822" lvl="1" indent="-204788">
              <a:buFontTx/>
              <a:buChar char="•"/>
              <a:defRPr/>
            </a:pPr>
            <a:r>
              <a:rPr lang="en-US" altLang="en-US" sz="1875"/>
              <a:t>461 word families</a:t>
            </a:r>
          </a:p>
          <a:p>
            <a:pPr marL="239316" indent="-239316">
              <a:defRPr/>
            </a:pPr>
            <a:endParaRPr lang="en-US" altLang="en-US" sz="2025"/>
          </a:p>
          <a:p>
            <a:pPr marL="479822" lvl="1" indent="-204788">
              <a:defRPr/>
            </a:pPr>
            <a:endParaRPr lang="en-US" altLang="en-US" sz="1875"/>
          </a:p>
          <a:p>
            <a:pPr marL="239316" indent="-239316">
              <a:defRPr/>
            </a:pPr>
            <a:endParaRPr lang="en-US" altLang="en-US" sz="2025"/>
          </a:p>
          <a:p>
            <a:pPr marL="239316" indent="-239316">
              <a:defRPr/>
            </a:pPr>
            <a:r>
              <a:rPr lang="en-US" altLang="en-US" sz="2025"/>
              <a:t>Pre-intermediate</a:t>
            </a:r>
          </a:p>
          <a:p>
            <a:pPr marL="479822" lvl="1" indent="-204788">
              <a:defRPr/>
            </a:pPr>
            <a:r>
              <a:rPr lang="en-US" altLang="en-US" sz="1875"/>
              <a:t>297 word families</a:t>
            </a:r>
          </a:p>
          <a:p>
            <a:pPr marL="239316" indent="-239316">
              <a:defRPr/>
            </a:pPr>
            <a:endParaRPr lang="en-US" altLang="en-US" sz="2025"/>
          </a:p>
        </p:txBody>
      </p:sp>
      <p:sp>
        <p:nvSpPr>
          <p:cNvPr id="44036" name="Rectangle 6">
            <a:extLst>
              <a:ext uri="{FF2B5EF4-FFF2-40B4-BE49-F238E27FC236}">
                <a16:creationId xmlns:a16="http://schemas.microsoft.com/office/drawing/2014/main" id="{0CC327FC-07DE-4F07-9C40-9CB88E7EA976}"/>
              </a:ext>
            </a:extLst>
          </p:cNvPr>
          <p:cNvSpPr>
            <a:spLocks noGrp="1"/>
          </p:cNvSpPr>
          <p:nvPr>
            <p:ph type="body" sz="half" idx="4294967295"/>
          </p:nvPr>
        </p:nvSpPr>
        <p:spPr>
          <a:xfrm>
            <a:off x="4625975" y="2025650"/>
            <a:ext cx="3028950" cy="3394075"/>
          </a:xfrm>
          <a:ln w="38100">
            <a:solidFill>
              <a:srgbClr val="0070C0"/>
            </a:solidFill>
            <a:miter lim="800000"/>
            <a:headEnd/>
            <a:tailEnd/>
          </a:ln>
        </p:spPr>
        <p:txBody>
          <a:bodyPr/>
          <a:lstStyle/>
          <a:p>
            <a:pPr marL="239316" indent="-239316">
              <a:buFontTx/>
              <a:buNone/>
              <a:defRPr/>
            </a:pPr>
            <a:r>
              <a:rPr lang="en-US" altLang="en-US" sz="2025" i="1" dirty="0"/>
              <a:t>Success</a:t>
            </a:r>
          </a:p>
          <a:p>
            <a:pPr marL="239316" indent="-239316">
              <a:defRPr/>
            </a:pPr>
            <a:endParaRPr lang="en-US" altLang="en-US" sz="2025" dirty="0"/>
          </a:p>
          <a:p>
            <a:pPr lvl="1">
              <a:buFontTx/>
              <a:buChar char="•"/>
              <a:defRPr/>
            </a:pPr>
            <a:r>
              <a:rPr lang="en-US" altLang="en-US" sz="1875" dirty="0"/>
              <a:t>718 word families</a:t>
            </a:r>
          </a:p>
          <a:p>
            <a:pPr lvl="1">
              <a:buFontTx/>
              <a:buNone/>
              <a:defRPr/>
            </a:pPr>
            <a:endParaRPr lang="en-US" altLang="en-US" sz="1875" dirty="0"/>
          </a:p>
          <a:p>
            <a:pPr lvl="1">
              <a:defRPr/>
            </a:pPr>
            <a:endParaRPr lang="en-US" altLang="en-US" sz="1875" dirty="0"/>
          </a:p>
          <a:p>
            <a:pPr lvl="1">
              <a:defRPr/>
            </a:pPr>
            <a:endParaRPr lang="en-US" altLang="en-US" sz="1875" dirty="0"/>
          </a:p>
          <a:p>
            <a:pPr lvl="1">
              <a:defRPr/>
            </a:pPr>
            <a:endParaRPr lang="en-US" altLang="en-US" sz="1875" dirty="0"/>
          </a:p>
          <a:p>
            <a:pPr lvl="1">
              <a:defRPr/>
            </a:pPr>
            <a:r>
              <a:rPr lang="en-US" altLang="en-US" sz="1875" dirty="0"/>
              <a:t>350 word families</a:t>
            </a:r>
          </a:p>
        </p:txBody>
      </p:sp>
      <p:sp>
        <p:nvSpPr>
          <p:cNvPr id="25605" name="Text Box 7">
            <a:extLst>
              <a:ext uri="{FF2B5EF4-FFF2-40B4-BE49-F238E27FC236}">
                <a16:creationId xmlns:a16="http://schemas.microsoft.com/office/drawing/2014/main" id="{008B9BCA-DE26-457C-9587-FBE0F56DD07C}"/>
              </a:ext>
            </a:extLst>
          </p:cNvPr>
          <p:cNvSpPr txBox="1">
            <a:spLocks noChangeArrowheads="1"/>
          </p:cNvSpPr>
          <p:nvPr/>
        </p:nvSpPr>
        <p:spPr bwMode="auto">
          <a:xfrm>
            <a:off x="3436938" y="3914775"/>
            <a:ext cx="264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sz="1800"/>
          </a:p>
        </p:txBody>
      </p:sp>
      <p:sp>
        <p:nvSpPr>
          <p:cNvPr id="25606" name="Text Box 9">
            <a:extLst>
              <a:ext uri="{FF2B5EF4-FFF2-40B4-BE49-F238E27FC236}">
                <a16:creationId xmlns:a16="http://schemas.microsoft.com/office/drawing/2014/main" id="{60B49CCB-4010-4E3A-9F0E-56933E5A55D9}"/>
              </a:ext>
            </a:extLst>
          </p:cNvPr>
          <p:cNvSpPr txBox="1">
            <a:spLocks noChangeArrowheads="1"/>
          </p:cNvSpPr>
          <p:nvPr/>
        </p:nvSpPr>
        <p:spPr bwMode="auto">
          <a:xfrm>
            <a:off x="3492500" y="4994275"/>
            <a:ext cx="1943100" cy="3238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500">
                <a:solidFill>
                  <a:schemeClr val="bg1"/>
                </a:solidFill>
              </a:rPr>
              <a:t>Overlap 77 families</a:t>
            </a:r>
          </a:p>
        </p:txBody>
      </p:sp>
      <p:sp>
        <p:nvSpPr>
          <p:cNvPr id="25607" name="AutoShape 10">
            <a:extLst>
              <a:ext uri="{FF2B5EF4-FFF2-40B4-BE49-F238E27FC236}">
                <a16:creationId xmlns:a16="http://schemas.microsoft.com/office/drawing/2014/main" id="{FBF13BEA-C2C5-48DD-93EB-5E038674A68B}"/>
              </a:ext>
            </a:extLst>
          </p:cNvPr>
          <p:cNvSpPr>
            <a:spLocks noChangeArrowheads="1"/>
          </p:cNvSpPr>
          <p:nvPr/>
        </p:nvSpPr>
        <p:spPr bwMode="auto">
          <a:xfrm>
            <a:off x="4032250" y="2835275"/>
            <a:ext cx="917575" cy="161925"/>
          </a:xfrm>
          <a:prstGeom prst="leftRightArrow">
            <a:avLst>
              <a:gd name="adj1" fmla="val 50000"/>
              <a:gd name="adj2" fmla="val 11333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sp>
        <p:nvSpPr>
          <p:cNvPr id="25608" name="Text Box 11">
            <a:extLst>
              <a:ext uri="{FF2B5EF4-FFF2-40B4-BE49-F238E27FC236}">
                <a16:creationId xmlns:a16="http://schemas.microsoft.com/office/drawing/2014/main" id="{0ABD8EC1-BFF1-44A5-995B-ECFF1DDBBEC2}"/>
              </a:ext>
            </a:extLst>
          </p:cNvPr>
          <p:cNvSpPr txBox="1">
            <a:spLocks noChangeArrowheads="1"/>
          </p:cNvSpPr>
          <p:nvPr/>
        </p:nvSpPr>
        <p:spPr bwMode="auto">
          <a:xfrm>
            <a:off x="2141538" y="3321050"/>
            <a:ext cx="11064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500"/>
              <a:t>Overlap</a:t>
            </a:r>
          </a:p>
          <a:p>
            <a:pPr>
              <a:spcBef>
                <a:spcPct val="0"/>
              </a:spcBef>
              <a:buFontTx/>
              <a:buNone/>
            </a:pPr>
            <a:r>
              <a:rPr lang="en-US" altLang="en-US" sz="1500"/>
              <a:t>70 families</a:t>
            </a:r>
          </a:p>
        </p:txBody>
      </p:sp>
      <p:sp>
        <p:nvSpPr>
          <p:cNvPr id="25609" name="AutoShape 12">
            <a:extLst>
              <a:ext uri="{FF2B5EF4-FFF2-40B4-BE49-F238E27FC236}">
                <a16:creationId xmlns:a16="http://schemas.microsoft.com/office/drawing/2014/main" id="{56DCB3F9-BDF8-4AE5-8AE1-BA9FE7FD902D}"/>
              </a:ext>
            </a:extLst>
          </p:cNvPr>
          <p:cNvSpPr>
            <a:spLocks noChangeArrowheads="1"/>
          </p:cNvSpPr>
          <p:nvPr/>
        </p:nvSpPr>
        <p:spPr bwMode="auto">
          <a:xfrm>
            <a:off x="1763713" y="3267075"/>
            <a:ext cx="215900" cy="703263"/>
          </a:xfrm>
          <a:prstGeom prst="upDownArrow">
            <a:avLst>
              <a:gd name="adj1" fmla="val 50000"/>
              <a:gd name="adj2" fmla="val 65147"/>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sp>
        <p:nvSpPr>
          <p:cNvPr id="25610" name="Text Box 9">
            <a:extLst>
              <a:ext uri="{FF2B5EF4-FFF2-40B4-BE49-F238E27FC236}">
                <a16:creationId xmlns:a16="http://schemas.microsoft.com/office/drawing/2014/main" id="{CED34D22-DE65-467B-9EC2-D95DA572F7F8}"/>
              </a:ext>
            </a:extLst>
          </p:cNvPr>
          <p:cNvSpPr txBox="1">
            <a:spLocks noChangeArrowheads="1"/>
          </p:cNvSpPr>
          <p:nvPr/>
        </p:nvSpPr>
        <p:spPr bwMode="auto">
          <a:xfrm>
            <a:off x="3600450" y="3213100"/>
            <a:ext cx="1890713" cy="5540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500">
                <a:solidFill>
                  <a:schemeClr val="bg1"/>
                </a:solidFill>
              </a:rPr>
              <a:t>Overlap 234 families</a:t>
            </a:r>
          </a:p>
        </p:txBody>
      </p:sp>
      <p:sp>
        <p:nvSpPr>
          <p:cNvPr id="25611" name="AutoShape 10">
            <a:extLst>
              <a:ext uri="{FF2B5EF4-FFF2-40B4-BE49-F238E27FC236}">
                <a16:creationId xmlns:a16="http://schemas.microsoft.com/office/drawing/2014/main" id="{FF46D30D-EC4E-4DD8-A805-D76C599A0E43}"/>
              </a:ext>
            </a:extLst>
          </p:cNvPr>
          <p:cNvSpPr>
            <a:spLocks noChangeArrowheads="1"/>
          </p:cNvSpPr>
          <p:nvPr/>
        </p:nvSpPr>
        <p:spPr bwMode="auto">
          <a:xfrm>
            <a:off x="4032250" y="4508500"/>
            <a:ext cx="917575" cy="161925"/>
          </a:xfrm>
          <a:prstGeom prst="leftRightArrow">
            <a:avLst>
              <a:gd name="adj1" fmla="val 50000"/>
              <a:gd name="adj2" fmla="val 11333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spTree>
  </p:cSld>
  <p:clrMapOvr>
    <a:masterClrMapping/>
  </p:clrMapOvr>
  <p:transition spd="slow" advTm="40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1A545F10-F1E9-4F47-A83D-E7205AB18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857250"/>
            <a:ext cx="47355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a:extLst>
              <a:ext uri="{FF2B5EF4-FFF2-40B4-BE49-F238E27FC236}">
                <a16:creationId xmlns:a16="http://schemas.microsoft.com/office/drawing/2014/main" id="{567BC43B-25B7-4AB0-9842-B38940FCB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857250"/>
            <a:ext cx="40211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a:extLst>
              <a:ext uri="{FF2B5EF4-FFF2-40B4-BE49-F238E27FC236}">
                <a16:creationId xmlns:a16="http://schemas.microsoft.com/office/drawing/2014/main" id="{3D0F5575-2F05-4F05-B764-40F61F7B290F}"/>
              </a:ext>
            </a:extLst>
          </p:cNvPr>
          <p:cNvSpPr txBox="1">
            <a:spLocks noChangeArrowheads="1"/>
          </p:cNvSpPr>
          <p:nvPr/>
        </p:nvSpPr>
        <p:spPr bwMode="auto">
          <a:xfrm>
            <a:off x="0" y="5724525"/>
            <a:ext cx="3224213"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chemeClr val="bg1"/>
                </a:solidFill>
              </a:rPr>
              <a:t>Language Leader Elementary</a:t>
            </a:r>
          </a:p>
        </p:txBody>
      </p:sp>
      <p:sp>
        <p:nvSpPr>
          <p:cNvPr id="26629" name="TextBox 5">
            <a:extLst>
              <a:ext uri="{FF2B5EF4-FFF2-40B4-BE49-F238E27FC236}">
                <a16:creationId xmlns:a16="http://schemas.microsoft.com/office/drawing/2014/main" id="{C2BA5EDC-1276-4EE8-A258-9B1EAC4B65FD}"/>
              </a:ext>
            </a:extLst>
          </p:cNvPr>
          <p:cNvSpPr txBox="1">
            <a:spLocks noChangeArrowheads="1"/>
          </p:cNvSpPr>
          <p:nvPr/>
        </p:nvSpPr>
        <p:spPr bwMode="auto">
          <a:xfrm>
            <a:off x="4171950" y="5724525"/>
            <a:ext cx="324485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chemeClr val="bg1"/>
                </a:solidFill>
              </a:rPr>
              <a:t>New Total English Elementary</a:t>
            </a:r>
          </a:p>
        </p:txBody>
      </p:sp>
      <p:pic>
        <p:nvPicPr>
          <p:cNvPr id="26630" name="Picture 9">
            <a:extLst>
              <a:ext uri="{FF2B5EF4-FFF2-40B4-BE49-F238E27FC236}">
                <a16:creationId xmlns:a16="http://schemas.microsoft.com/office/drawing/2014/main" id="{6F12FC9C-5781-4AEF-9CC5-C433CCF31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95" r="87946" b="40398"/>
          <a:stretch>
            <a:fillRect/>
          </a:stretch>
        </p:blipFill>
        <p:spPr bwMode="auto">
          <a:xfrm>
            <a:off x="2565400" y="5037138"/>
            <a:ext cx="4778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a:extLst>
              <a:ext uri="{FF2B5EF4-FFF2-40B4-BE49-F238E27FC236}">
                <a16:creationId xmlns:a16="http://schemas.microsoft.com/office/drawing/2014/main" id="{7FB29D36-7E3E-4C9A-959C-0DA40E2B0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95" r="87946" b="40398"/>
          <a:stretch>
            <a:fillRect/>
          </a:stretch>
        </p:blipFill>
        <p:spPr bwMode="auto">
          <a:xfrm>
            <a:off x="2565400" y="4279900"/>
            <a:ext cx="4778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a:extLst>
              <a:ext uri="{FF2B5EF4-FFF2-40B4-BE49-F238E27FC236}">
                <a16:creationId xmlns:a16="http://schemas.microsoft.com/office/drawing/2014/main" id="{808C554B-0029-414F-8BE5-697D6EC84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95" r="87946" b="40398"/>
          <a:stretch>
            <a:fillRect/>
          </a:stretch>
        </p:blipFill>
        <p:spPr bwMode="auto">
          <a:xfrm>
            <a:off x="2432050" y="2122488"/>
            <a:ext cx="4762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3">
            <a:extLst>
              <a:ext uri="{FF2B5EF4-FFF2-40B4-BE49-F238E27FC236}">
                <a16:creationId xmlns:a16="http://schemas.microsoft.com/office/drawing/2014/main" id="{B70EB19F-EC51-4169-A208-E51F83063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95" r="87946" b="40398"/>
          <a:stretch>
            <a:fillRect/>
          </a:stretch>
        </p:blipFill>
        <p:spPr bwMode="auto">
          <a:xfrm>
            <a:off x="6861175" y="1090613"/>
            <a:ext cx="4762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a:extLst>
              <a:ext uri="{FF2B5EF4-FFF2-40B4-BE49-F238E27FC236}">
                <a16:creationId xmlns:a16="http://schemas.microsoft.com/office/drawing/2014/main" id="{9CB4E6E4-91DB-4E4E-A256-5265BD257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95" r="87946" b="40398"/>
          <a:stretch>
            <a:fillRect/>
          </a:stretch>
        </p:blipFill>
        <p:spPr bwMode="auto">
          <a:xfrm>
            <a:off x="6824663" y="3846513"/>
            <a:ext cx="4778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342BC911-A778-445C-9076-BC6138CD6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738" y="857250"/>
            <a:ext cx="47672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a:extLst>
              <a:ext uri="{FF2B5EF4-FFF2-40B4-BE49-F238E27FC236}">
                <a16:creationId xmlns:a16="http://schemas.microsoft.com/office/drawing/2014/main" id="{D9760975-42C0-4DFF-B2C2-530E3340B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857250"/>
            <a:ext cx="39084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a:extLst>
              <a:ext uri="{FF2B5EF4-FFF2-40B4-BE49-F238E27FC236}">
                <a16:creationId xmlns:a16="http://schemas.microsoft.com/office/drawing/2014/main" id="{362E8541-0FF5-4AD9-AD42-188E4E1D9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95" r="87946" b="40398"/>
          <a:stretch>
            <a:fillRect/>
          </a:stretch>
        </p:blipFill>
        <p:spPr bwMode="auto">
          <a:xfrm>
            <a:off x="2357438" y="4840288"/>
            <a:ext cx="4762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35ABBDF-69B0-4692-847B-0DF1DE21D0CA}"/>
              </a:ext>
            </a:extLst>
          </p:cNvPr>
          <p:cNvSpPr>
            <a:spLocks noGrp="1" noChangeArrowheads="1"/>
          </p:cNvSpPr>
          <p:nvPr>
            <p:ph type="title"/>
          </p:nvPr>
        </p:nvSpPr>
        <p:spPr>
          <a:xfrm>
            <a:off x="457200" y="177800"/>
            <a:ext cx="8229600" cy="1143000"/>
          </a:xfrm>
        </p:spPr>
        <p:txBody>
          <a:bodyPr/>
          <a:lstStyle/>
          <a:p>
            <a:pPr eaLnBrk="1" hangingPunct="1"/>
            <a:r>
              <a:rPr lang="en-GB" altLang="en-US" sz="2800">
                <a:solidFill>
                  <a:srgbClr val="000099"/>
                </a:solidFill>
                <a:latin typeface="Verdana" panose="020B0604030504040204" pitchFamily="34" charset="0"/>
              </a:rPr>
              <a:t>Vocabulary Size of Learners</a:t>
            </a:r>
          </a:p>
        </p:txBody>
      </p:sp>
      <p:pic>
        <p:nvPicPr>
          <p:cNvPr id="28675" name="Picture 9">
            <a:extLst>
              <a:ext uri="{FF2B5EF4-FFF2-40B4-BE49-F238E27FC236}">
                <a16:creationId xmlns:a16="http://schemas.microsoft.com/office/drawing/2014/main" id="{9B8F5825-FFEB-499A-873D-C3AAA583014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7975" y="1355725"/>
            <a:ext cx="8528050" cy="4752975"/>
          </a:xfrm>
          <a:noFill/>
        </p:spPr>
      </p:pic>
      <p:pic>
        <p:nvPicPr>
          <p:cNvPr id="28676" name="Picture 10" descr="mind_the_gap-logo">
            <a:extLst>
              <a:ext uri="{FF2B5EF4-FFF2-40B4-BE49-F238E27FC236}">
                <a16:creationId xmlns:a16="http://schemas.microsoft.com/office/drawing/2014/main" id="{B9AA0B3A-A6EA-436C-B1FD-3564568B9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5668963"/>
            <a:ext cx="14763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7D28F0DF-1BAB-4004-9211-B11A4266573C}"/>
              </a:ext>
            </a:extLst>
          </p:cNvPr>
          <p:cNvSpPr/>
          <p:nvPr/>
        </p:nvSpPr>
        <p:spPr>
          <a:xfrm rot="10643170">
            <a:off x="5518150" y="3746500"/>
            <a:ext cx="636588" cy="484188"/>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5BD657F-25E2-4D62-AC91-15C5CFC28D87}"/>
              </a:ext>
            </a:extLst>
          </p:cNvPr>
          <p:cNvSpPr>
            <a:spLocks noGrp="1" noChangeArrowheads="1"/>
          </p:cNvSpPr>
          <p:nvPr>
            <p:ph type="title" idx="4294967295"/>
          </p:nvPr>
        </p:nvSpPr>
        <p:spPr/>
        <p:txBody>
          <a:bodyPr anchor="b"/>
          <a:lstStyle/>
          <a:p>
            <a:pPr eaLnBrk="1" hangingPunct="1"/>
            <a:r>
              <a:rPr lang="en-GB" altLang="en-US" sz="3200">
                <a:solidFill>
                  <a:srgbClr val="000099"/>
                </a:solidFill>
                <a:latin typeface="Verdana" panose="020B0604030504040204" pitchFamily="34" charset="0"/>
              </a:rPr>
              <a:t>The great vocabulary size gap</a:t>
            </a:r>
          </a:p>
        </p:txBody>
      </p:sp>
      <p:sp>
        <p:nvSpPr>
          <p:cNvPr id="29699" name="Rectangle 3">
            <a:extLst>
              <a:ext uri="{FF2B5EF4-FFF2-40B4-BE49-F238E27FC236}">
                <a16:creationId xmlns:a16="http://schemas.microsoft.com/office/drawing/2014/main" id="{08AE5851-C892-419A-BB22-547C7B5A1C3E}"/>
              </a:ext>
            </a:extLst>
          </p:cNvPr>
          <p:cNvSpPr>
            <a:spLocks noGrp="1" noChangeArrowheads="1"/>
          </p:cNvSpPr>
          <p:nvPr>
            <p:ph type="body" idx="4294967295"/>
          </p:nvPr>
        </p:nvSpPr>
        <p:spPr>
          <a:xfrm>
            <a:off x="457200" y="1600200"/>
            <a:ext cx="8543925" cy="4530725"/>
          </a:xfrm>
        </p:spPr>
        <p:txBody>
          <a:bodyPr/>
          <a:lstStyle/>
          <a:p>
            <a:pPr eaLnBrk="1" hangingPunct="1"/>
            <a:r>
              <a:rPr lang="en-GB" altLang="en-US"/>
              <a:t>Learners </a:t>
            </a:r>
            <a:r>
              <a:rPr lang="en-GB" altLang="en-US">
                <a:solidFill>
                  <a:srgbClr val="FF0000"/>
                </a:solidFill>
              </a:rPr>
              <a:t>know</a:t>
            </a:r>
            <a:r>
              <a:rPr lang="en-GB" altLang="en-US"/>
              <a:t>: 2,000-5,000 families</a:t>
            </a:r>
          </a:p>
          <a:p>
            <a:pPr eaLnBrk="1" hangingPunct="1"/>
            <a:endParaRPr lang="en-GB" altLang="en-US"/>
          </a:p>
          <a:p>
            <a:pPr eaLnBrk="1" hangingPunct="1"/>
            <a:r>
              <a:rPr lang="en-GB" altLang="en-US"/>
              <a:t>Learners </a:t>
            </a:r>
            <a:r>
              <a:rPr lang="en-GB" altLang="en-US">
                <a:solidFill>
                  <a:srgbClr val="FF0000"/>
                </a:solidFill>
              </a:rPr>
              <a:t>need</a:t>
            </a:r>
            <a:r>
              <a:rPr lang="en-GB" altLang="en-US"/>
              <a:t>: </a:t>
            </a:r>
          </a:p>
          <a:p>
            <a:pPr eaLnBrk="1" hangingPunct="1">
              <a:buFontTx/>
              <a:buNone/>
            </a:pPr>
            <a:r>
              <a:rPr lang="en-GB" altLang="en-US"/>
              <a:t>		6,000-7,000 word families (spoken)</a:t>
            </a:r>
            <a:endParaRPr lang="en-US" altLang="en-US"/>
          </a:p>
          <a:p>
            <a:pPr eaLnBrk="1" hangingPunct="1">
              <a:buFontTx/>
              <a:buNone/>
            </a:pPr>
            <a:r>
              <a:rPr lang="en-GB" altLang="en-US"/>
              <a:t>		8,000-9,000 word families (written)</a:t>
            </a:r>
          </a:p>
          <a:p>
            <a:pPr eaLnBrk="1" hangingPunct="1"/>
            <a:endParaRPr lang="en-GB" altLang="en-US"/>
          </a:p>
          <a:p>
            <a:pPr eaLnBrk="1" hangingPunct="1"/>
            <a:r>
              <a:rPr lang="en-GB" altLang="en-US">
                <a:solidFill>
                  <a:srgbClr val="FF0000"/>
                </a:solidFill>
              </a:rPr>
              <a:t>1,000-7,000 word family shortage</a:t>
            </a:r>
          </a:p>
        </p:txBody>
      </p:sp>
      <p:pic>
        <p:nvPicPr>
          <p:cNvPr id="29700" name="Picture 4" descr="mind_the_gap-logo">
            <a:extLst>
              <a:ext uri="{FF2B5EF4-FFF2-40B4-BE49-F238E27FC236}">
                <a16:creationId xmlns:a16="http://schemas.microsoft.com/office/drawing/2014/main" id="{44E07AF6-CC2F-43B0-A7A7-92A0683B3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668963"/>
            <a:ext cx="14763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3"/>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32EE783-3095-44E0-995A-F1D9959DE073}"/>
              </a:ext>
            </a:extLst>
          </p:cNvPr>
          <p:cNvSpPr>
            <a:spLocks noGrp="1" noChangeArrowheads="1"/>
          </p:cNvSpPr>
          <p:nvPr>
            <p:ph type="title"/>
          </p:nvPr>
        </p:nvSpPr>
        <p:spPr/>
        <p:txBody>
          <a:bodyPr/>
          <a:lstStyle/>
          <a:p>
            <a:r>
              <a:rPr lang="en-GB" altLang="en-US" sz="3200">
                <a:solidFill>
                  <a:srgbClr val="FF0000"/>
                </a:solidFill>
                <a:latin typeface="Verdana" panose="020B0604030504040204" pitchFamily="34" charset="0"/>
                <a:ea typeface="Verdana" panose="020B0604030504040204" pitchFamily="34" charset="0"/>
                <a:cs typeface="Verdana" panose="020B0604030504040204" pitchFamily="34" charset="0"/>
              </a:rPr>
              <a:t>Vocabulary in the Current Curriculum </a:t>
            </a:r>
          </a:p>
        </p:txBody>
      </p:sp>
      <p:pic>
        <p:nvPicPr>
          <p:cNvPr id="30723" name="Content Placeholder 3">
            <a:extLst>
              <a:ext uri="{FF2B5EF4-FFF2-40B4-BE49-F238E27FC236}">
                <a16:creationId xmlns:a16="http://schemas.microsoft.com/office/drawing/2014/main" id="{4C13A2E4-ADB5-45E4-8676-A2505AEB4D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3807" b="13535"/>
          <a:stretch>
            <a:fillRect/>
          </a:stretch>
        </p:blipFill>
        <p:spPr>
          <a:xfrm>
            <a:off x="234950" y="1430338"/>
            <a:ext cx="8674100" cy="2159000"/>
          </a:xfrm>
        </p:spPr>
      </p:pic>
      <p:sp>
        <p:nvSpPr>
          <p:cNvPr id="30724" name="Content Placeholder 2">
            <a:extLst>
              <a:ext uri="{FF2B5EF4-FFF2-40B4-BE49-F238E27FC236}">
                <a16:creationId xmlns:a16="http://schemas.microsoft.com/office/drawing/2014/main" id="{98713E4F-D1F2-41BE-BA38-93A6505EA80B}"/>
              </a:ext>
            </a:extLst>
          </p:cNvPr>
          <p:cNvSpPr txBox="1">
            <a:spLocks noChangeArrowheads="1"/>
          </p:cNvSpPr>
          <p:nvPr/>
        </p:nvSpPr>
        <p:spPr bwMode="auto">
          <a:xfrm>
            <a:off x="628650" y="3911600"/>
            <a:ext cx="78867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28600" indent="-228600">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 typeface="Wingdings" panose="05000000000000000000" pitchFamily="2" charset="2"/>
              <a:buNone/>
            </a:pPr>
            <a:r>
              <a:rPr lang="en-US" altLang="en-US" sz="2400">
                <a:cs typeface="Times New Roman" panose="02020603050405020304" pitchFamily="18" charset="0"/>
              </a:rPr>
              <a:t>Curriculum Guidance:</a:t>
            </a:r>
          </a:p>
          <a:p>
            <a:pPr eaLnBrk="1" hangingPunct="1">
              <a:lnSpc>
                <a:spcPct val="90000"/>
              </a:lnSpc>
              <a:spcBef>
                <a:spcPts val="1000"/>
              </a:spcBef>
              <a:buFontTx/>
              <a:buNone/>
            </a:pPr>
            <a:r>
              <a:rPr lang="en-GB" altLang="en-US" sz="2400"/>
              <a:t>Vocabulary items are divided into </a:t>
            </a:r>
          </a:p>
          <a:p>
            <a:pPr eaLnBrk="1" hangingPunct="1">
              <a:lnSpc>
                <a:spcPct val="90000"/>
              </a:lnSpc>
              <a:spcBef>
                <a:spcPts val="1000"/>
              </a:spcBef>
            </a:pPr>
            <a:r>
              <a:rPr lang="en-GB" altLang="en-US" sz="2400" i="1">
                <a:solidFill>
                  <a:srgbClr val="0070C0"/>
                </a:solidFill>
              </a:rPr>
              <a:t>core</a:t>
            </a:r>
            <a:r>
              <a:rPr lang="en-GB" altLang="en-US" sz="2400" i="1"/>
              <a:t> </a:t>
            </a:r>
            <a:r>
              <a:rPr lang="en-GB" altLang="en-US" sz="2400"/>
              <a:t>items, listed specifically in this vocabulary list, and </a:t>
            </a:r>
          </a:p>
          <a:p>
            <a:pPr eaLnBrk="1" hangingPunct="1">
              <a:lnSpc>
                <a:spcPct val="90000"/>
              </a:lnSpc>
              <a:spcBef>
                <a:spcPts val="1000"/>
              </a:spcBef>
            </a:pPr>
            <a:r>
              <a:rPr lang="en-GB" altLang="en-US" sz="2400" i="1">
                <a:solidFill>
                  <a:srgbClr val="0070C0"/>
                </a:solidFill>
              </a:rPr>
              <a:t>expansion</a:t>
            </a:r>
            <a:r>
              <a:rPr lang="en-GB" altLang="en-US" sz="2400"/>
              <a:t>, chosen by the materials writers and/or teachers. </a:t>
            </a:r>
          </a:p>
        </p:txBody>
      </p:sp>
      <p:sp>
        <p:nvSpPr>
          <p:cNvPr id="3" name="Oval 2">
            <a:extLst>
              <a:ext uri="{FF2B5EF4-FFF2-40B4-BE49-F238E27FC236}">
                <a16:creationId xmlns:a16="http://schemas.microsoft.com/office/drawing/2014/main" id="{02BEEB7F-3379-4E58-9E4A-28111A6F3CF0}"/>
              </a:ext>
            </a:extLst>
          </p:cNvPr>
          <p:cNvSpPr/>
          <p:nvPr/>
        </p:nvSpPr>
        <p:spPr>
          <a:xfrm>
            <a:off x="3384550" y="2420938"/>
            <a:ext cx="647700" cy="360362"/>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a:extLst>
              <a:ext uri="{FF2B5EF4-FFF2-40B4-BE49-F238E27FC236}">
                <a16:creationId xmlns:a16="http://schemas.microsoft.com/office/drawing/2014/main" id="{3312C5DC-D996-4AB9-BA88-F7B61128B4FA}"/>
              </a:ext>
            </a:extLst>
          </p:cNvPr>
          <p:cNvSpPr/>
          <p:nvPr/>
        </p:nvSpPr>
        <p:spPr>
          <a:xfrm>
            <a:off x="5467350" y="2349500"/>
            <a:ext cx="649288" cy="4318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a:extLst>
              <a:ext uri="{FF2B5EF4-FFF2-40B4-BE49-F238E27FC236}">
                <a16:creationId xmlns:a16="http://schemas.microsoft.com/office/drawing/2014/main" id="{2D6BD28A-174A-4E8F-8B4F-876A233EE4EF}"/>
              </a:ext>
            </a:extLst>
          </p:cNvPr>
          <p:cNvSpPr/>
          <p:nvPr/>
        </p:nvSpPr>
        <p:spPr>
          <a:xfrm>
            <a:off x="5435600" y="3068638"/>
            <a:ext cx="649288" cy="5207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33DD8E83-7126-4F0E-978E-0D3A831BCC51}"/>
              </a:ext>
            </a:extLst>
          </p:cNvPr>
          <p:cNvSpPr>
            <a:spLocks noGrp="1" noChangeArrowheads="1"/>
          </p:cNvSpPr>
          <p:nvPr>
            <p:ph type="title"/>
          </p:nvPr>
        </p:nvSpPr>
        <p:spPr>
          <a:xfrm>
            <a:off x="277813" y="514350"/>
            <a:ext cx="8588375" cy="854075"/>
          </a:xfrm>
        </p:spPr>
        <p:txBody>
          <a:bodyPr/>
          <a:lstStyle/>
          <a:p>
            <a:r>
              <a:rPr lang="en-GB" altLang="en-US" sz="3200">
                <a:solidFill>
                  <a:srgbClr val="FF0000"/>
                </a:solidFill>
                <a:latin typeface="Verdana" panose="020B0604030504040204" pitchFamily="34" charset="0"/>
                <a:ea typeface="Verdana" panose="020B0604030504040204" pitchFamily="34" charset="0"/>
                <a:cs typeface="Verdana" panose="020B0604030504040204" pitchFamily="34" charset="0"/>
              </a:rPr>
              <a:t>Ministry of Education Vocabulary Goals (draft)</a:t>
            </a:r>
          </a:p>
        </p:txBody>
      </p:sp>
      <p:sp>
        <p:nvSpPr>
          <p:cNvPr id="10" name="Text Placeholder 9">
            <a:extLst>
              <a:ext uri="{FF2B5EF4-FFF2-40B4-BE49-F238E27FC236}">
                <a16:creationId xmlns:a16="http://schemas.microsoft.com/office/drawing/2014/main" id="{6414DD6E-D0AF-40B2-BB7A-6E4CD8EE9890}"/>
              </a:ext>
            </a:extLst>
          </p:cNvPr>
          <p:cNvSpPr>
            <a:spLocks noGrp="1"/>
          </p:cNvSpPr>
          <p:nvPr>
            <p:ph idx="1"/>
          </p:nvPr>
        </p:nvSpPr>
        <p:spPr/>
        <p:txBody>
          <a:bodyPr/>
          <a:lstStyle/>
          <a:p>
            <a:pPr marL="0" indent="0">
              <a:buFontTx/>
              <a:buNone/>
              <a:defRPr/>
            </a:pPr>
            <a:endParaRPr lang="en-GB" dirty="0"/>
          </a:p>
          <a:p>
            <a:pPr>
              <a:defRPr/>
            </a:pPr>
            <a:endParaRPr lang="en-GB" dirty="0"/>
          </a:p>
          <a:p>
            <a:pPr>
              <a:defRPr/>
            </a:pPr>
            <a:endParaRPr lang="en-GB" dirty="0"/>
          </a:p>
          <a:p>
            <a:pPr>
              <a:defRPr/>
            </a:pPr>
            <a:endParaRPr lang="en-GB" dirty="0"/>
          </a:p>
          <a:p>
            <a:pPr>
              <a:defRPr/>
            </a:pPr>
            <a:endParaRPr lang="en-GB" dirty="0"/>
          </a:p>
          <a:p>
            <a:pPr marL="0" indent="0">
              <a:buFontTx/>
              <a:buNone/>
              <a:defRPr/>
            </a:pPr>
            <a:r>
              <a:rPr lang="en-GB" sz="2800" dirty="0"/>
              <a:t>More words in the core to ensure that all words get attention in textbooks and classroom teaching.</a:t>
            </a:r>
          </a:p>
        </p:txBody>
      </p:sp>
      <p:graphicFrame>
        <p:nvGraphicFramePr>
          <p:cNvPr id="2" name="Table 1">
            <a:extLst>
              <a:ext uri="{FF2B5EF4-FFF2-40B4-BE49-F238E27FC236}">
                <a16:creationId xmlns:a16="http://schemas.microsoft.com/office/drawing/2014/main" id="{F7BE0CD4-A817-4834-AD1A-F4367AFF4EF5}"/>
              </a:ext>
            </a:extLst>
          </p:cNvPr>
          <p:cNvGraphicFramePr>
            <a:graphicFrameLocks noGrp="1"/>
          </p:cNvGraphicFramePr>
          <p:nvPr/>
        </p:nvGraphicFramePr>
        <p:xfrm>
          <a:off x="457200" y="1844675"/>
          <a:ext cx="8507412" cy="2247911"/>
        </p:xfrm>
        <a:graphic>
          <a:graphicData uri="http://schemas.openxmlformats.org/drawingml/2006/table">
            <a:tbl>
              <a:tblPr firstRow="1" bandRow="1">
                <a:tableStyleId>{21E4AEA4-8DFA-4A89-87EB-49C32662AFE0}</a:tableStyleId>
              </a:tblPr>
              <a:tblGrid>
                <a:gridCol w="1701482">
                  <a:extLst>
                    <a:ext uri="{9D8B030D-6E8A-4147-A177-3AD203B41FA5}">
                      <a16:colId xmlns:a16="http://schemas.microsoft.com/office/drawing/2014/main" val="20000"/>
                    </a:ext>
                  </a:extLst>
                </a:gridCol>
                <a:gridCol w="1705305">
                  <a:extLst>
                    <a:ext uri="{9D8B030D-6E8A-4147-A177-3AD203B41FA5}">
                      <a16:colId xmlns:a16="http://schemas.microsoft.com/office/drawing/2014/main" val="20001"/>
                    </a:ext>
                  </a:extLst>
                </a:gridCol>
                <a:gridCol w="846917">
                  <a:extLst>
                    <a:ext uri="{9D8B030D-6E8A-4147-A177-3AD203B41FA5}">
                      <a16:colId xmlns:a16="http://schemas.microsoft.com/office/drawing/2014/main" val="20002"/>
                    </a:ext>
                  </a:extLst>
                </a:gridCol>
                <a:gridCol w="850742">
                  <a:extLst>
                    <a:ext uri="{9D8B030D-6E8A-4147-A177-3AD203B41FA5}">
                      <a16:colId xmlns:a16="http://schemas.microsoft.com/office/drawing/2014/main" val="20003"/>
                    </a:ext>
                  </a:extLst>
                </a:gridCol>
                <a:gridCol w="850742">
                  <a:extLst>
                    <a:ext uri="{9D8B030D-6E8A-4147-A177-3AD203B41FA5}">
                      <a16:colId xmlns:a16="http://schemas.microsoft.com/office/drawing/2014/main" val="20004"/>
                    </a:ext>
                  </a:extLst>
                </a:gridCol>
                <a:gridCol w="850742">
                  <a:extLst>
                    <a:ext uri="{9D8B030D-6E8A-4147-A177-3AD203B41FA5}">
                      <a16:colId xmlns:a16="http://schemas.microsoft.com/office/drawing/2014/main" val="20005"/>
                    </a:ext>
                  </a:extLst>
                </a:gridCol>
                <a:gridCol w="1701482">
                  <a:extLst>
                    <a:ext uri="{9D8B030D-6E8A-4147-A177-3AD203B41FA5}">
                      <a16:colId xmlns:a16="http://schemas.microsoft.com/office/drawing/2014/main" val="20006"/>
                    </a:ext>
                  </a:extLst>
                </a:gridCol>
              </a:tblGrid>
              <a:tr h="602007">
                <a:tc>
                  <a:txBody>
                    <a:bodyPr/>
                    <a:lstStyle/>
                    <a:p>
                      <a:r>
                        <a:rPr lang="en-GB" sz="1600" dirty="0"/>
                        <a:t>Target</a:t>
                      </a:r>
                    </a:p>
                  </a:txBody>
                  <a:tcPr marL="68581" marR="68581" marT="34288" marB="34288"/>
                </a:tc>
                <a:tc>
                  <a:txBody>
                    <a:bodyPr/>
                    <a:lstStyle/>
                    <a:p>
                      <a:r>
                        <a:rPr lang="en-GB" sz="1600" dirty="0"/>
                        <a:t>Pre-Basic</a:t>
                      </a:r>
                    </a:p>
                  </a:txBody>
                  <a:tcPr marL="68581" marR="68581" marT="34288" marB="34288"/>
                </a:tc>
                <a:tc gridSpan="2">
                  <a:txBody>
                    <a:bodyPr/>
                    <a:lstStyle/>
                    <a:p>
                      <a:r>
                        <a:rPr lang="en-GB" sz="1600" dirty="0"/>
                        <a:t>Foundation</a:t>
                      </a:r>
                    </a:p>
                    <a:p>
                      <a:r>
                        <a:rPr lang="en-GB" sz="1600" dirty="0"/>
                        <a:t>Band 1</a:t>
                      </a:r>
                    </a:p>
                  </a:txBody>
                  <a:tcPr marL="68581" marR="68581" marT="34288" marB="34288"/>
                </a:tc>
                <a:tc hMerge="1">
                  <a:txBody>
                    <a:bodyPr/>
                    <a:lstStyle/>
                    <a:p>
                      <a:endParaRPr lang="en-GB"/>
                    </a:p>
                  </a:txBody>
                  <a:tcPr/>
                </a:tc>
                <a:tc gridSpan="2">
                  <a:txBody>
                    <a:bodyPr/>
                    <a:lstStyle/>
                    <a:p>
                      <a:r>
                        <a:rPr lang="en-GB" sz="1600" dirty="0"/>
                        <a:t>Intermediate</a:t>
                      </a:r>
                    </a:p>
                    <a:p>
                      <a:r>
                        <a:rPr lang="en-GB" sz="1600" dirty="0"/>
                        <a:t>Band 2</a:t>
                      </a:r>
                    </a:p>
                  </a:txBody>
                  <a:tcPr marL="68581" marR="68581" marT="34288" marB="34288"/>
                </a:tc>
                <a:tc hMerge="1">
                  <a:txBody>
                    <a:bodyPr/>
                    <a:lstStyle/>
                    <a:p>
                      <a:endParaRPr lang="en-GB"/>
                    </a:p>
                  </a:txBody>
                  <a:tcPr/>
                </a:tc>
                <a:tc>
                  <a:txBody>
                    <a:bodyPr/>
                    <a:lstStyle/>
                    <a:p>
                      <a:r>
                        <a:rPr lang="en-GB" sz="1600" dirty="0"/>
                        <a:t>Proficiency</a:t>
                      </a:r>
                    </a:p>
                    <a:p>
                      <a:r>
                        <a:rPr lang="en-GB" sz="1600" dirty="0"/>
                        <a:t>Band 3</a:t>
                      </a:r>
                    </a:p>
                  </a:txBody>
                  <a:tcPr marL="68581" marR="68581" marT="34288" marB="34288"/>
                </a:tc>
                <a:extLst>
                  <a:ext uri="{0D108BD9-81ED-4DB2-BD59-A6C34878D82A}">
                    <a16:rowId xmlns:a16="http://schemas.microsoft.com/office/drawing/2014/main" val="10000"/>
                  </a:ext>
                </a:extLst>
              </a:tr>
              <a:tr h="342894">
                <a:tc>
                  <a:txBody>
                    <a:bodyPr/>
                    <a:lstStyle/>
                    <a:p>
                      <a:r>
                        <a:rPr lang="en-GB" sz="1800" dirty="0"/>
                        <a:t>Core</a:t>
                      </a:r>
                    </a:p>
                  </a:txBody>
                  <a:tcPr marL="68581" marR="68581" marT="34288" marB="34288"/>
                </a:tc>
                <a:tc>
                  <a:txBody>
                    <a:bodyPr/>
                    <a:lstStyle/>
                    <a:p>
                      <a:pPr algn="ctr"/>
                      <a:r>
                        <a:rPr lang="en-GB" sz="1800" dirty="0"/>
                        <a:t>165</a:t>
                      </a:r>
                    </a:p>
                  </a:txBody>
                  <a:tcPr marL="68581" marR="68581" marT="34288" marB="34288"/>
                </a:tc>
                <a:tc>
                  <a:txBody>
                    <a:bodyPr/>
                    <a:lstStyle/>
                    <a:p>
                      <a:pPr algn="ctr"/>
                      <a:r>
                        <a:rPr lang="en-GB" sz="1800" dirty="0"/>
                        <a:t>507</a:t>
                      </a:r>
                    </a:p>
                  </a:txBody>
                  <a:tcPr marL="68581" marR="68581" marT="34288" marB="34288"/>
                </a:tc>
                <a:tc>
                  <a:txBody>
                    <a:bodyPr/>
                    <a:lstStyle/>
                    <a:p>
                      <a:pPr algn="ctr"/>
                      <a:r>
                        <a:rPr lang="en-GB" sz="1800" dirty="0"/>
                        <a:t>569</a:t>
                      </a:r>
                    </a:p>
                  </a:txBody>
                  <a:tcPr marL="68581" marR="68581" marT="34288" marB="34288"/>
                </a:tc>
                <a:tc>
                  <a:txBody>
                    <a:bodyPr/>
                    <a:lstStyle/>
                    <a:p>
                      <a:pPr algn="ctr"/>
                      <a:r>
                        <a:rPr lang="en-GB" sz="1800" dirty="0"/>
                        <a:t>862</a:t>
                      </a:r>
                    </a:p>
                  </a:txBody>
                  <a:tcPr marL="68581" marR="68581" marT="34288" marB="34288"/>
                </a:tc>
                <a:tc>
                  <a:txBody>
                    <a:bodyPr/>
                    <a:lstStyle/>
                    <a:p>
                      <a:pPr algn="ctr"/>
                      <a:r>
                        <a:rPr lang="en-GB" sz="1800" dirty="0"/>
                        <a:t>876</a:t>
                      </a:r>
                    </a:p>
                  </a:txBody>
                  <a:tcPr marL="68581" marR="68581" marT="34288" marB="34288"/>
                </a:tc>
                <a:tc>
                  <a:txBody>
                    <a:bodyPr/>
                    <a:lstStyle/>
                    <a:p>
                      <a:pPr algn="ctr"/>
                      <a:r>
                        <a:rPr lang="en-GB" sz="1800" dirty="0"/>
                        <a:t>2070</a:t>
                      </a:r>
                    </a:p>
                  </a:txBody>
                  <a:tcPr marL="68581" marR="68581" marT="34288" marB="34288"/>
                </a:tc>
                <a:extLst>
                  <a:ext uri="{0D108BD9-81ED-4DB2-BD59-A6C34878D82A}">
                    <a16:rowId xmlns:a16="http://schemas.microsoft.com/office/drawing/2014/main" val="10001"/>
                  </a:ext>
                </a:extLst>
              </a:tr>
              <a:tr h="342894">
                <a:tc>
                  <a:txBody>
                    <a:bodyPr/>
                    <a:lstStyle/>
                    <a:p>
                      <a:r>
                        <a:rPr lang="en-GB" sz="1800" dirty="0"/>
                        <a:t>Expansion</a:t>
                      </a:r>
                    </a:p>
                  </a:txBody>
                  <a:tcPr marL="68581" marR="68581" marT="34288" marB="34288"/>
                </a:tc>
                <a:tc>
                  <a:txBody>
                    <a:bodyPr/>
                    <a:lstStyle/>
                    <a:p>
                      <a:pPr algn="ctr"/>
                      <a:endParaRPr lang="en-GB" sz="1800" dirty="0"/>
                    </a:p>
                  </a:txBody>
                  <a:tcPr marL="68581" marR="68581" marT="34288" marB="34288"/>
                </a:tc>
                <a:tc gridSpan="2">
                  <a:txBody>
                    <a:bodyPr/>
                    <a:lstStyle/>
                    <a:p>
                      <a:pPr algn="ctr"/>
                      <a:r>
                        <a:rPr lang="en-GB" sz="1800" dirty="0"/>
                        <a:t>100</a:t>
                      </a:r>
                    </a:p>
                  </a:txBody>
                  <a:tcPr marL="68581" marR="68581" marT="34288" marB="34288"/>
                </a:tc>
                <a:tc hMerge="1">
                  <a:txBody>
                    <a:bodyPr/>
                    <a:lstStyle/>
                    <a:p>
                      <a:pPr algn="ctr"/>
                      <a:endParaRPr lang="en-GB" dirty="0"/>
                    </a:p>
                  </a:txBody>
                  <a:tcPr/>
                </a:tc>
                <a:tc gridSpan="2">
                  <a:txBody>
                    <a:bodyPr/>
                    <a:lstStyle/>
                    <a:p>
                      <a:pPr algn="ctr"/>
                      <a:r>
                        <a:rPr lang="en-GB" sz="1800" dirty="0"/>
                        <a:t>264</a:t>
                      </a:r>
                    </a:p>
                  </a:txBody>
                  <a:tcPr marL="68581" marR="68581" marT="34288" marB="34288"/>
                </a:tc>
                <a:tc hMerge="1">
                  <a:txBody>
                    <a:bodyPr/>
                    <a:lstStyle/>
                    <a:p>
                      <a:pPr algn="ctr"/>
                      <a:endParaRPr lang="en-GB" dirty="0"/>
                    </a:p>
                  </a:txBody>
                  <a:tcPr/>
                </a:tc>
                <a:tc>
                  <a:txBody>
                    <a:bodyPr/>
                    <a:lstStyle/>
                    <a:p>
                      <a:pPr algn="ctr"/>
                      <a:endParaRPr lang="en-GB" sz="1800" dirty="0"/>
                    </a:p>
                  </a:txBody>
                  <a:tcPr marL="68581" marR="68581" marT="34288" marB="34288"/>
                </a:tc>
                <a:extLst>
                  <a:ext uri="{0D108BD9-81ED-4DB2-BD59-A6C34878D82A}">
                    <a16:rowId xmlns:a16="http://schemas.microsoft.com/office/drawing/2014/main" val="10002"/>
                  </a:ext>
                </a:extLst>
              </a:tr>
              <a:tr h="617212">
                <a:tc>
                  <a:txBody>
                    <a:bodyPr/>
                    <a:lstStyle/>
                    <a:p>
                      <a:r>
                        <a:rPr lang="en-GB" sz="1800" dirty="0"/>
                        <a:t>Total of each level</a:t>
                      </a:r>
                    </a:p>
                  </a:txBody>
                  <a:tcPr marL="68581" marR="68581" marT="34288" marB="34288"/>
                </a:tc>
                <a:tc>
                  <a:txBody>
                    <a:bodyPr/>
                    <a:lstStyle/>
                    <a:p>
                      <a:pPr algn="ctr"/>
                      <a:endParaRPr lang="en-GB" sz="1800" dirty="0"/>
                    </a:p>
                  </a:txBody>
                  <a:tcPr marL="68581" marR="68581" marT="34288" marB="34288"/>
                </a:tc>
                <a:tc gridSpan="2">
                  <a:txBody>
                    <a:bodyPr/>
                    <a:lstStyle/>
                    <a:p>
                      <a:pPr algn="ctr"/>
                      <a:r>
                        <a:rPr lang="en-GB" sz="1800" dirty="0"/>
                        <a:t>1200</a:t>
                      </a:r>
                    </a:p>
                  </a:txBody>
                  <a:tcPr marL="68581" marR="68581" marT="34288" marB="34288"/>
                </a:tc>
                <a:tc hMerge="1">
                  <a:txBody>
                    <a:bodyPr/>
                    <a:lstStyle/>
                    <a:p>
                      <a:pPr algn="ctr"/>
                      <a:endParaRPr lang="en-GB" dirty="0"/>
                    </a:p>
                  </a:txBody>
                  <a:tcPr/>
                </a:tc>
                <a:tc gridSpan="2">
                  <a:txBody>
                    <a:bodyPr/>
                    <a:lstStyle/>
                    <a:p>
                      <a:pPr algn="ctr"/>
                      <a:r>
                        <a:rPr lang="en-GB" sz="1800" dirty="0"/>
                        <a:t>1800</a:t>
                      </a:r>
                    </a:p>
                  </a:txBody>
                  <a:tcPr marL="68581" marR="68581" marT="34288" marB="34288"/>
                </a:tc>
                <a:tc hMerge="1">
                  <a:txBody>
                    <a:bodyPr/>
                    <a:lstStyle/>
                    <a:p>
                      <a:endParaRPr lang="en-GB"/>
                    </a:p>
                  </a:txBody>
                  <a:tcPr/>
                </a:tc>
                <a:tc>
                  <a:txBody>
                    <a:bodyPr/>
                    <a:lstStyle/>
                    <a:p>
                      <a:pPr algn="ctr"/>
                      <a:r>
                        <a:rPr lang="en-GB" sz="1800" dirty="0"/>
                        <a:t>2200</a:t>
                      </a:r>
                    </a:p>
                  </a:txBody>
                  <a:tcPr marL="68581" marR="68581" marT="34288" marB="34288"/>
                </a:tc>
                <a:extLst>
                  <a:ext uri="{0D108BD9-81ED-4DB2-BD59-A6C34878D82A}">
                    <a16:rowId xmlns:a16="http://schemas.microsoft.com/office/drawing/2014/main" val="10003"/>
                  </a:ext>
                </a:extLst>
              </a:tr>
              <a:tr h="342894">
                <a:tc>
                  <a:txBody>
                    <a:bodyPr/>
                    <a:lstStyle/>
                    <a:p>
                      <a:r>
                        <a:rPr lang="en-GB" sz="1800" dirty="0"/>
                        <a:t>Total</a:t>
                      </a:r>
                    </a:p>
                  </a:txBody>
                  <a:tcPr marL="68581" marR="68581" marT="34288" marB="34288"/>
                </a:tc>
                <a:tc gridSpan="6">
                  <a:txBody>
                    <a:bodyPr/>
                    <a:lstStyle/>
                    <a:p>
                      <a:pPr algn="ctr"/>
                      <a:r>
                        <a:rPr lang="en-GB" sz="1800" dirty="0"/>
                        <a:t>5400 (5 pointers) = B1+</a:t>
                      </a:r>
                    </a:p>
                  </a:txBody>
                  <a:tcPr marL="68581" marR="68581" marT="34288" marB="34288"/>
                </a:tc>
                <a:tc hMerge="1">
                  <a:txBody>
                    <a:bodyPr/>
                    <a:lstStyle/>
                    <a:p>
                      <a:pPr algn="ctr"/>
                      <a:endParaRPr lang="en-GB" dirty="0"/>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tc>
                <a:tc hMerge="1">
                  <a:txBody>
                    <a:bodyPr/>
                    <a:lstStyle/>
                    <a:p>
                      <a:pPr algn="ctr"/>
                      <a:endParaRPr lang="en-GB"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2E15391B-287A-4646-AA79-8CE88F487CBB}"/>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439863" y="857250"/>
            <a:ext cx="6172200" cy="2235200"/>
          </a:xfrm>
        </p:spPr>
      </p:pic>
      <p:pic>
        <p:nvPicPr>
          <p:cNvPr id="32771" name="Picture 5">
            <a:extLst>
              <a:ext uri="{FF2B5EF4-FFF2-40B4-BE49-F238E27FC236}">
                <a16:creationId xmlns:a16="http://schemas.microsoft.com/office/drawing/2014/main" id="{C5B8A8F0-C788-4125-923A-F9CAFAA4B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3159125"/>
            <a:ext cx="53562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a:extLst>
              <a:ext uri="{FF2B5EF4-FFF2-40B4-BE49-F238E27FC236}">
                <a16:creationId xmlns:a16="http://schemas.microsoft.com/office/drawing/2014/main" id="{F043F16F-09C0-4E2B-AE38-B281A7A6E09C}"/>
              </a:ext>
            </a:extLst>
          </p:cNvPr>
          <p:cNvSpPr txBox="1">
            <a:spLocks noChangeArrowheads="1"/>
          </p:cNvSpPr>
          <p:nvPr/>
        </p:nvSpPr>
        <p:spPr bwMode="auto">
          <a:xfrm>
            <a:off x="3544888" y="1808163"/>
            <a:ext cx="485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1350">
                <a:solidFill>
                  <a:srgbClr val="0000FF"/>
                </a:solidFill>
              </a:rPr>
              <a:t>+3%</a:t>
            </a:r>
          </a:p>
        </p:txBody>
      </p:sp>
      <p:sp>
        <p:nvSpPr>
          <p:cNvPr id="35847" name="Line 7">
            <a:extLst>
              <a:ext uri="{FF2B5EF4-FFF2-40B4-BE49-F238E27FC236}">
                <a16:creationId xmlns:a16="http://schemas.microsoft.com/office/drawing/2014/main" id="{07EF4A4C-65E1-446A-BD2F-557DEC5234C4}"/>
              </a:ext>
            </a:extLst>
          </p:cNvPr>
          <p:cNvSpPr>
            <a:spLocks noChangeShapeType="1"/>
          </p:cNvSpPr>
          <p:nvPr/>
        </p:nvSpPr>
        <p:spPr bwMode="auto">
          <a:xfrm flipH="1">
            <a:off x="2844800" y="1808163"/>
            <a:ext cx="215900" cy="0"/>
          </a:xfrm>
          <a:prstGeom prst="line">
            <a:avLst/>
          </a:prstGeom>
          <a:noFill/>
          <a:ln w="635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IL"/>
          </a:p>
        </p:txBody>
      </p:sp>
      <p:sp>
        <p:nvSpPr>
          <p:cNvPr id="35850" name="Text Box 10">
            <a:extLst>
              <a:ext uri="{FF2B5EF4-FFF2-40B4-BE49-F238E27FC236}">
                <a16:creationId xmlns:a16="http://schemas.microsoft.com/office/drawing/2014/main" id="{81654EB2-22C4-474A-B58B-73883353B56B}"/>
              </a:ext>
            </a:extLst>
          </p:cNvPr>
          <p:cNvSpPr txBox="1">
            <a:spLocks noChangeArrowheads="1"/>
          </p:cNvSpPr>
          <p:nvPr/>
        </p:nvSpPr>
        <p:spPr bwMode="auto">
          <a:xfrm>
            <a:off x="4841875" y="1646238"/>
            <a:ext cx="3794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1350">
                <a:solidFill>
                  <a:srgbClr val="0000FF"/>
                </a:solidFill>
              </a:rPr>
              <a:t>+7</a:t>
            </a:r>
          </a:p>
        </p:txBody>
      </p:sp>
      <p:sp>
        <p:nvSpPr>
          <p:cNvPr id="35851" name="Line 11">
            <a:extLst>
              <a:ext uri="{FF2B5EF4-FFF2-40B4-BE49-F238E27FC236}">
                <a16:creationId xmlns:a16="http://schemas.microsoft.com/office/drawing/2014/main" id="{C17C734B-59D5-4841-96AD-6E6059259F34}"/>
              </a:ext>
            </a:extLst>
          </p:cNvPr>
          <p:cNvSpPr>
            <a:spLocks noChangeShapeType="1"/>
          </p:cNvSpPr>
          <p:nvPr/>
        </p:nvSpPr>
        <p:spPr bwMode="auto">
          <a:xfrm flipH="1">
            <a:off x="5165725" y="1808163"/>
            <a:ext cx="217488" cy="0"/>
          </a:xfrm>
          <a:prstGeom prst="line">
            <a:avLst/>
          </a:prstGeom>
          <a:noFill/>
          <a:ln w="635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IL"/>
          </a:p>
        </p:txBody>
      </p:sp>
      <p:sp>
        <p:nvSpPr>
          <p:cNvPr id="35852" name="Text Box 12">
            <a:extLst>
              <a:ext uri="{FF2B5EF4-FFF2-40B4-BE49-F238E27FC236}">
                <a16:creationId xmlns:a16="http://schemas.microsoft.com/office/drawing/2014/main" id="{CCCE069A-8E59-44D2-AE22-21AA0C0AE2A5}"/>
              </a:ext>
            </a:extLst>
          </p:cNvPr>
          <p:cNvSpPr txBox="1">
            <a:spLocks noChangeArrowheads="1"/>
          </p:cNvSpPr>
          <p:nvPr/>
        </p:nvSpPr>
        <p:spPr bwMode="auto">
          <a:xfrm>
            <a:off x="2411413" y="1701800"/>
            <a:ext cx="485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1350">
                <a:solidFill>
                  <a:srgbClr val="0000FF"/>
                </a:solidFill>
              </a:rPr>
              <a:t>+9%</a:t>
            </a:r>
          </a:p>
        </p:txBody>
      </p:sp>
      <p:sp>
        <p:nvSpPr>
          <p:cNvPr id="35853" name="Line 13">
            <a:extLst>
              <a:ext uri="{FF2B5EF4-FFF2-40B4-BE49-F238E27FC236}">
                <a16:creationId xmlns:a16="http://schemas.microsoft.com/office/drawing/2014/main" id="{CDEB4A6C-4F0D-4B0D-A493-69B26B3EDB76}"/>
              </a:ext>
            </a:extLst>
          </p:cNvPr>
          <p:cNvSpPr>
            <a:spLocks noChangeShapeType="1"/>
          </p:cNvSpPr>
          <p:nvPr/>
        </p:nvSpPr>
        <p:spPr bwMode="auto">
          <a:xfrm flipH="1">
            <a:off x="3330575" y="1970088"/>
            <a:ext cx="215900" cy="0"/>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L"/>
          </a:p>
        </p:txBody>
      </p:sp>
      <p:sp>
        <p:nvSpPr>
          <p:cNvPr id="35854" name="Line 14">
            <a:extLst>
              <a:ext uri="{FF2B5EF4-FFF2-40B4-BE49-F238E27FC236}">
                <a16:creationId xmlns:a16="http://schemas.microsoft.com/office/drawing/2014/main" id="{E5F73607-99CC-44EC-976B-087C589FB3A0}"/>
              </a:ext>
            </a:extLst>
          </p:cNvPr>
          <p:cNvSpPr>
            <a:spLocks noChangeShapeType="1"/>
          </p:cNvSpPr>
          <p:nvPr/>
        </p:nvSpPr>
        <p:spPr bwMode="auto">
          <a:xfrm flipH="1">
            <a:off x="5975350" y="1970088"/>
            <a:ext cx="217488" cy="0"/>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L"/>
          </a:p>
        </p:txBody>
      </p:sp>
      <p:sp>
        <p:nvSpPr>
          <p:cNvPr id="35855" name="Text Box 15">
            <a:extLst>
              <a:ext uri="{FF2B5EF4-FFF2-40B4-BE49-F238E27FC236}">
                <a16:creationId xmlns:a16="http://schemas.microsoft.com/office/drawing/2014/main" id="{2BCBF12D-83C7-4174-BCCF-DF8ABECA536E}"/>
              </a:ext>
            </a:extLst>
          </p:cNvPr>
          <p:cNvSpPr txBox="1">
            <a:spLocks noChangeArrowheads="1"/>
          </p:cNvSpPr>
          <p:nvPr/>
        </p:nvSpPr>
        <p:spPr bwMode="auto">
          <a:xfrm>
            <a:off x="6246813" y="1863725"/>
            <a:ext cx="485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1350">
                <a:solidFill>
                  <a:srgbClr val="0000FF"/>
                </a:solidFill>
              </a:rPr>
              <a:t>+12</a:t>
            </a:r>
          </a:p>
        </p:txBody>
      </p:sp>
      <p:sp>
        <p:nvSpPr>
          <p:cNvPr id="10252" name="Text Box 16">
            <a:extLst>
              <a:ext uri="{FF2B5EF4-FFF2-40B4-BE49-F238E27FC236}">
                <a16:creationId xmlns:a16="http://schemas.microsoft.com/office/drawing/2014/main" id="{2C818C25-02E4-4F61-8725-C846C10AB638}"/>
              </a:ext>
            </a:extLst>
          </p:cNvPr>
          <p:cNvSpPr txBox="1">
            <a:spLocks noChangeArrowheads="1"/>
          </p:cNvSpPr>
          <p:nvPr/>
        </p:nvSpPr>
        <p:spPr bwMode="auto">
          <a:xfrm>
            <a:off x="5003800" y="2781300"/>
            <a:ext cx="14049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1350">
                <a:solidFill>
                  <a:srgbClr val="F15109"/>
                </a:solidFill>
              </a:rPr>
              <a:t>Max Score 150</a:t>
            </a:r>
          </a:p>
        </p:txBody>
      </p:sp>
      <p:sp>
        <p:nvSpPr>
          <p:cNvPr id="35857" name="Text Box 17">
            <a:extLst>
              <a:ext uri="{FF2B5EF4-FFF2-40B4-BE49-F238E27FC236}">
                <a16:creationId xmlns:a16="http://schemas.microsoft.com/office/drawing/2014/main" id="{72B6902C-4ADE-445A-90B6-FA194A730683}"/>
              </a:ext>
            </a:extLst>
          </p:cNvPr>
          <p:cNvSpPr txBox="1">
            <a:spLocks noChangeArrowheads="1"/>
          </p:cNvSpPr>
          <p:nvPr/>
        </p:nvSpPr>
        <p:spPr bwMode="auto">
          <a:xfrm rot="-339204">
            <a:off x="2898775" y="3033713"/>
            <a:ext cx="3756025" cy="923925"/>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Even small increases in vocabulary coverage can lead to big gains in comprehension.</a:t>
            </a:r>
          </a:p>
        </p:txBody>
      </p:sp>
      <p:sp>
        <p:nvSpPr>
          <p:cNvPr id="35858" name="Text Box 18">
            <a:extLst>
              <a:ext uri="{FF2B5EF4-FFF2-40B4-BE49-F238E27FC236}">
                <a16:creationId xmlns:a16="http://schemas.microsoft.com/office/drawing/2014/main" id="{E0AC80E5-8791-424B-B5AF-64AE7F423FB7}"/>
              </a:ext>
            </a:extLst>
          </p:cNvPr>
          <p:cNvSpPr txBox="1">
            <a:spLocks noChangeArrowheads="1"/>
          </p:cNvSpPr>
          <p:nvPr/>
        </p:nvSpPr>
        <p:spPr bwMode="auto">
          <a:xfrm>
            <a:off x="3492500" y="4076700"/>
            <a:ext cx="2268538" cy="15462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1350"/>
              <a:t>Reading Score</a:t>
            </a:r>
          </a:p>
          <a:p>
            <a:pPr eaLnBrk="1" hangingPunct="1">
              <a:spcBef>
                <a:spcPct val="50000"/>
              </a:spcBef>
              <a:buFontTx/>
              <a:buNone/>
              <a:defRPr/>
            </a:pPr>
            <a:r>
              <a:rPr lang="en-GB" altLang="en-US" sz="1350"/>
              <a:t>134 – Exempt from English</a:t>
            </a:r>
          </a:p>
          <a:p>
            <a:pPr eaLnBrk="1" hangingPunct="1">
              <a:spcBef>
                <a:spcPct val="50000"/>
              </a:spcBef>
              <a:buFontTx/>
              <a:buNone/>
              <a:defRPr/>
            </a:pPr>
            <a:r>
              <a:rPr lang="en-GB" altLang="en-US" sz="1350"/>
              <a:t>116 – 1 semester</a:t>
            </a:r>
          </a:p>
          <a:p>
            <a:pPr eaLnBrk="1" hangingPunct="1">
              <a:spcBef>
                <a:spcPct val="50000"/>
              </a:spcBef>
              <a:buFontTx/>
              <a:buNone/>
              <a:defRPr/>
            </a:pPr>
            <a:r>
              <a:rPr lang="en-GB" altLang="en-US" sz="1350"/>
              <a:t>104 – 2 semesters</a:t>
            </a:r>
          </a:p>
          <a:p>
            <a:pPr eaLnBrk="1" hangingPunct="1">
              <a:spcBef>
                <a:spcPct val="50000"/>
              </a:spcBef>
              <a:buFontTx/>
              <a:buNone/>
              <a:defRPr/>
            </a:pPr>
            <a:r>
              <a:rPr lang="en-GB" altLang="en-US" sz="1350"/>
              <a:t>  95 – 3 semesters</a:t>
            </a:r>
          </a:p>
        </p:txBody>
      </p:sp>
      <p:sp>
        <p:nvSpPr>
          <p:cNvPr id="35859" name="Oval 19">
            <a:extLst>
              <a:ext uri="{FF2B5EF4-FFF2-40B4-BE49-F238E27FC236}">
                <a16:creationId xmlns:a16="http://schemas.microsoft.com/office/drawing/2014/main" id="{696ECD68-75D9-4376-9CC8-4B96A2308690}"/>
              </a:ext>
            </a:extLst>
          </p:cNvPr>
          <p:cNvSpPr>
            <a:spLocks noChangeArrowheads="1"/>
          </p:cNvSpPr>
          <p:nvPr/>
        </p:nvSpPr>
        <p:spPr bwMode="auto">
          <a:xfrm>
            <a:off x="3330575" y="5265738"/>
            <a:ext cx="2430463" cy="431800"/>
          </a:xfrm>
          <a:prstGeom prst="ellipse">
            <a:avLst/>
          </a:pr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350"/>
          </a:p>
        </p:txBody>
      </p:sp>
      <p:sp>
        <p:nvSpPr>
          <p:cNvPr id="10256" name="Text Box 21">
            <a:extLst>
              <a:ext uri="{FF2B5EF4-FFF2-40B4-BE49-F238E27FC236}">
                <a16:creationId xmlns:a16="http://schemas.microsoft.com/office/drawing/2014/main" id="{1AD87913-8C2D-4BDE-86BB-E54959916B61}"/>
              </a:ext>
            </a:extLst>
          </p:cNvPr>
          <p:cNvSpPr txBox="1">
            <a:spLocks noChangeArrowheads="1"/>
          </p:cNvSpPr>
          <p:nvPr/>
        </p:nvSpPr>
        <p:spPr bwMode="auto">
          <a:xfrm rot="5400000">
            <a:off x="5937250" y="2984501"/>
            <a:ext cx="3368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altLang="en-US" sz="1350" b="1"/>
              <a:t>Laufer and Ravenhorst-Kalovski, 2010 </a:t>
            </a:r>
          </a:p>
          <a:p>
            <a:pPr eaLnBrk="1" hangingPunct="1">
              <a:spcBef>
                <a:spcPct val="0"/>
              </a:spcBef>
              <a:buFontTx/>
              <a:buNone/>
              <a:defRPr/>
            </a:pPr>
            <a:r>
              <a:rPr lang="en-GB" altLang="en-US" sz="1350" b="1"/>
              <a:t>Reading in a Foreign Language</a:t>
            </a:r>
          </a:p>
        </p:txBody>
      </p:sp>
      <p:sp>
        <p:nvSpPr>
          <p:cNvPr id="35862" name="Text Box 22">
            <a:extLst>
              <a:ext uri="{FF2B5EF4-FFF2-40B4-BE49-F238E27FC236}">
                <a16:creationId xmlns:a16="http://schemas.microsoft.com/office/drawing/2014/main" id="{2A0FB1F5-13A6-4279-B893-6F9879171FA5}"/>
              </a:ext>
            </a:extLst>
          </p:cNvPr>
          <p:cNvSpPr txBox="1">
            <a:spLocks noChangeArrowheads="1"/>
          </p:cNvSpPr>
          <p:nvPr/>
        </p:nvSpPr>
        <p:spPr bwMode="auto">
          <a:xfrm>
            <a:off x="1277938" y="2184400"/>
            <a:ext cx="5346700" cy="1200150"/>
          </a:xfrm>
          <a:prstGeom prst="rect">
            <a:avLst/>
          </a:prstGeom>
          <a:solidFill>
            <a:srgbClr val="2C2C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chemeClr val="bg1"/>
                </a:solidFill>
              </a:rPr>
              <a:t>Receptive Vocabulary </a:t>
            </a:r>
          </a:p>
          <a:p>
            <a:pPr eaLnBrk="1" hangingPunct="1">
              <a:spcBef>
                <a:spcPct val="50000"/>
              </a:spcBef>
              <a:buFontTx/>
              <a:buNone/>
            </a:pPr>
            <a:r>
              <a:rPr lang="en-GB" altLang="en-US" sz="1800">
                <a:solidFill>
                  <a:schemeClr val="bg1"/>
                </a:solidFill>
              </a:rPr>
              <a:t>Optimal Threshold – 98% (8000 word families)</a:t>
            </a:r>
          </a:p>
          <a:p>
            <a:pPr eaLnBrk="1" hangingPunct="1">
              <a:spcBef>
                <a:spcPct val="50000"/>
              </a:spcBef>
              <a:buFontTx/>
              <a:buNone/>
            </a:pPr>
            <a:r>
              <a:rPr lang="en-GB" altLang="en-US" sz="1800">
                <a:solidFill>
                  <a:schemeClr val="bg1"/>
                </a:solidFill>
              </a:rPr>
              <a:t>Minimal Threshold – 95% (4-5,000 word families)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5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8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5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50" grpId="0"/>
      <p:bldP spid="35852" grpId="0"/>
      <p:bldP spid="35855" grpId="0"/>
      <p:bldP spid="35857" grpId="0" animBg="1"/>
      <p:bldP spid="35858" grpId="0" animBg="1"/>
      <p:bldP spid="35859" grpId="0" animBg="1"/>
      <p:bldP spid="358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DBCEFA35-5049-455B-B584-E3E28CECF94F}"/>
              </a:ext>
            </a:extLst>
          </p:cNvPr>
          <p:cNvSpPr>
            <a:spLocks noGrp="1" noChangeArrowheads="1"/>
          </p:cNvSpPr>
          <p:nvPr>
            <p:ph type="title"/>
          </p:nvPr>
        </p:nvSpPr>
        <p:spPr/>
        <p:txBody>
          <a:bodyPr/>
          <a:lstStyle/>
          <a:p>
            <a:pPr eaLnBrk="1" hangingPunct="1"/>
            <a:r>
              <a:rPr lang="en-GB" altLang="en-US" sz="3200">
                <a:solidFill>
                  <a:srgbClr val="0070C0"/>
                </a:solidFill>
                <a:latin typeface="Verdana" panose="020B0604030504040204" pitchFamily="34" charset="0"/>
              </a:rPr>
              <a:t>Vocabulary in the Syllabus</a:t>
            </a:r>
          </a:p>
        </p:txBody>
      </p:sp>
      <p:pic>
        <p:nvPicPr>
          <p:cNvPr id="6147" name="Picture 9">
            <a:extLst>
              <a:ext uri="{FF2B5EF4-FFF2-40B4-BE49-F238E27FC236}">
                <a16:creationId xmlns:a16="http://schemas.microsoft.com/office/drawing/2014/main" id="{00E2F049-DCD9-40D7-A622-37B1FE93B1D1}"/>
              </a:ext>
            </a:extLst>
          </p:cNvPr>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l="28737" t="61424" r="30508" b="21249"/>
          <a:stretch>
            <a:fillRect/>
          </a:stretch>
        </p:blipFill>
        <p:spPr>
          <a:xfrm>
            <a:off x="466725" y="1700213"/>
            <a:ext cx="8677275" cy="2836862"/>
          </a:xfrm>
          <a:noFill/>
        </p:spPr>
      </p:pic>
      <p:sp>
        <p:nvSpPr>
          <p:cNvPr id="6148" name="Oval 10">
            <a:extLst>
              <a:ext uri="{FF2B5EF4-FFF2-40B4-BE49-F238E27FC236}">
                <a16:creationId xmlns:a16="http://schemas.microsoft.com/office/drawing/2014/main" id="{1043017C-E48F-4A35-8970-E884C1A81D12}"/>
              </a:ext>
            </a:extLst>
          </p:cNvPr>
          <p:cNvSpPr>
            <a:spLocks noChangeArrowheads="1"/>
          </p:cNvSpPr>
          <p:nvPr/>
        </p:nvSpPr>
        <p:spPr bwMode="auto">
          <a:xfrm>
            <a:off x="5508625" y="3573463"/>
            <a:ext cx="2303463" cy="360362"/>
          </a:xfrm>
          <a:prstGeom prst="ellipse">
            <a:avLst/>
          </a:prstGeom>
          <a:solidFill>
            <a:schemeClr val="accent1">
              <a:alpha val="0"/>
            </a:schemeClr>
          </a:solidFill>
          <a:ln w="222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21E319A-978E-4882-8114-C84535EC5B37}"/>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Pedagogy: A Start</a:t>
            </a:r>
          </a:p>
        </p:txBody>
      </p:sp>
      <p:sp>
        <p:nvSpPr>
          <p:cNvPr id="223235" name="Rectangle 3">
            <a:extLst>
              <a:ext uri="{FF2B5EF4-FFF2-40B4-BE49-F238E27FC236}">
                <a16:creationId xmlns:a16="http://schemas.microsoft.com/office/drawing/2014/main" id="{2FA3E1CE-3863-4C6D-B22B-5E7319D51D7E}"/>
              </a:ext>
            </a:extLst>
          </p:cNvPr>
          <p:cNvSpPr>
            <a:spLocks noGrp="1" noChangeArrowheads="1"/>
          </p:cNvSpPr>
          <p:nvPr>
            <p:ph type="body" idx="4294967295"/>
          </p:nvPr>
        </p:nvSpPr>
        <p:spPr/>
        <p:txBody>
          <a:bodyPr/>
          <a:lstStyle/>
          <a:p>
            <a:pPr marL="341313" indent="-341313" eaLnBrk="1" hangingPunct="1">
              <a:lnSpc>
                <a:spcPct val="90000"/>
              </a:lnSpc>
            </a:pPr>
            <a:r>
              <a:rPr lang="en-US" altLang="en-US"/>
              <a:t>Lots of exposure to English texts will take care of learner’s vocabulary needs.</a:t>
            </a:r>
          </a:p>
          <a:p>
            <a:pPr marL="341313" indent="-341313" eaLnBrk="1" hangingPunct="1">
              <a:lnSpc>
                <a:spcPct val="90000"/>
              </a:lnSpc>
            </a:pPr>
            <a:r>
              <a:rPr lang="en-US" altLang="en-US"/>
              <a:t>Right?</a:t>
            </a:r>
          </a:p>
        </p:txBody>
      </p:sp>
    </p:spTree>
    <p:custDataLst>
      <p:tags r:id="rId1"/>
    </p:custDataLst>
  </p:cSld>
  <p:clrMapOvr>
    <a:masterClrMapping/>
  </p:clrMapOvr>
  <p:transition advTm="16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32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D7E2657-1704-4E24-83B3-B5B6D8E5590A}"/>
              </a:ext>
            </a:extLst>
          </p:cNvPr>
          <p:cNvSpPr>
            <a:spLocks noGrp="1" noChangeArrowheads="1"/>
          </p:cNvSpPr>
          <p:nvPr>
            <p:ph type="title"/>
          </p:nvPr>
        </p:nvSpPr>
        <p:spPr>
          <a:ln w="38100">
            <a:miter lim="800000"/>
            <a:headEnd/>
            <a:tailEnd/>
          </a:ln>
        </p:spPr>
        <p:txBody>
          <a:bodyPr>
            <a:normAutofit fontScale="90000"/>
          </a:bodyPr>
          <a:lstStyle/>
          <a:p>
            <a:pPr>
              <a:defRPr/>
            </a:pPr>
            <a:br>
              <a:rPr lang="en-GB" altLang="en-US" sz="2700" dirty="0">
                <a:solidFill>
                  <a:srgbClr val="0070C0"/>
                </a:solidFill>
              </a:rPr>
            </a:br>
            <a:r>
              <a:rPr lang="en-GB" altLang="en-US" sz="3600" dirty="0">
                <a:solidFill>
                  <a:srgbClr val="0070C0"/>
                </a:solidFill>
                <a:latin typeface="Verdana" panose="020B0604030504040204" pitchFamily="34" charset="0"/>
                <a:ea typeface="Verdana" panose="020B0604030504040204" pitchFamily="34" charset="0"/>
              </a:rPr>
              <a:t>A vocabulary analysis of a textbook</a:t>
            </a:r>
            <a:br>
              <a:rPr lang="en-GB" altLang="en-US" sz="2700" dirty="0">
                <a:solidFill>
                  <a:srgbClr val="0070C0"/>
                </a:solidFill>
              </a:rPr>
            </a:br>
            <a:r>
              <a:rPr lang="en-GB" altLang="en-US" sz="2100" dirty="0">
                <a:solidFill>
                  <a:srgbClr val="0070C0"/>
                </a:solidFill>
                <a:latin typeface="+mn-lt"/>
              </a:rPr>
              <a:t>Matsuoka &amp; Hirsh (2010)</a:t>
            </a:r>
            <a:br>
              <a:rPr lang="en-GB" altLang="en-US" sz="2100" dirty="0">
                <a:solidFill>
                  <a:srgbClr val="0070C0"/>
                </a:solidFill>
              </a:rPr>
            </a:br>
            <a:br>
              <a:rPr lang="en-GB" altLang="en-US" sz="2100" dirty="0">
                <a:solidFill>
                  <a:srgbClr val="0070C0"/>
                </a:solidFill>
              </a:rPr>
            </a:br>
            <a:endParaRPr lang="en-GB" altLang="en-US" sz="2100" dirty="0">
              <a:solidFill>
                <a:srgbClr val="0070C0"/>
              </a:solidFill>
            </a:endParaRPr>
          </a:p>
        </p:txBody>
      </p:sp>
      <p:sp>
        <p:nvSpPr>
          <p:cNvPr id="38915" name="Rectangle 3">
            <a:extLst>
              <a:ext uri="{FF2B5EF4-FFF2-40B4-BE49-F238E27FC236}">
                <a16:creationId xmlns:a16="http://schemas.microsoft.com/office/drawing/2014/main" id="{EAFBC5DE-FE79-493F-BB63-263C5AE01CF3}"/>
              </a:ext>
            </a:extLst>
          </p:cNvPr>
          <p:cNvSpPr>
            <a:spLocks noGrp="1" noChangeArrowheads="1"/>
          </p:cNvSpPr>
          <p:nvPr>
            <p:ph idx="1"/>
          </p:nvPr>
        </p:nvSpPr>
        <p:spPr>
          <a:xfrm>
            <a:off x="611188" y="1557338"/>
            <a:ext cx="8075612" cy="5026025"/>
          </a:xfrm>
        </p:spPr>
        <p:txBody>
          <a:bodyPr>
            <a:normAutofit lnSpcReduction="10000"/>
          </a:bodyPr>
          <a:lstStyle/>
          <a:p>
            <a:pPr>
              <a:lnSpc>
                <a:spcPct val="80000"/>
              </a:lnSpc>
              <a:buFontTx/>
              <a:buNone/>
              <a:defRPr/>
            </a:pPr>
            <a:r>
              <a:rPr lang="en-GB" altLang="en-US" sz="2400" b="1" i="1" dirty="0"/>
              <a:t>New Headway Upper Intermediate</a:t>
            </a:r>
            <a:r>
              <a:rPr lang="en-GB" altLang="en-US" sz="2400" b="1" dirty="0"/>
              <a:t> </a:t>
            </a:r>
          </a:p>
          <a:p>
            <a:pPr>
              <a:lnSpc>
                <a:spcPct val="80000"/>
              </a:lnSpc>
              <a:defRPr/>
            </a:pPr>
            <a:r>
              <a:rPr lang="en-GB" altLang="en-US" sz="2400" dirty="0"/>
              <a:t>44,877 running words – 12 chapters</a:t>
            </a:r>
          </a:p>
          <a:p>
            <a:pPr>
              <a:lnSpc>
                <a:spcPct val="80000"/>
              </a:lnSpc>
              <a:defRPr/>
            </a:pPr>
            <a:r>
              <a:rPr lang="en-GB" altLang="en-US" sz="2400" dirty="0"/>
              <a:t>high frequency vocabulary provided </a:t>
            </a:r>
            <a:r>
              <a:rPr lang="en-GB" altLang="en-US" sz="2400" dirty="0">
                <a:solidFill>
                  <a:srgbClr val="FF0000"/>
                </a:solidFill>
              </a:rPr>
              <a:t>95.5%</a:t>
            </a:r>
            <a:r>
              <a:rPr lang="en-GB" altLang="en-US" sz="2400" dirty="0"/>
              <a:t> coverage</a:t>
            </a:r>
          </a:p>
          <a:p>
            <a:pPr>
              <a:lnSpc>
                <a:spcPct val="80000"/>
              </a:lnSpc>
              <a:buFontTx/>
              <a:buNone/>
              <a:defRPr/>
            </a:pPr>
            <a:r>
              <a:rPr lang="en-GB" altLang="en-US" sz="2400" dirty="0"/>
              <a:t>	(GSL + AWL + proper nouns + 32 other word families)</a:t>
            </a:r>
          </a:p>
          <a:p>
            <a:pPr>
              <a:lnSpc>
                <a:spcPct val="80000"/>
              </a:lnSpc>
              <a:defRPr/>
            </a:pPr>
            <a:r>
              <a:rPr lang="en-GB" altLang="en-US" sz="2400" dirty="0"/>
              <a:t>1,005 remaining word families</a:t>
            </a:r>
          </a:p>
          <a:p>
            <a:pPr>
              <a:lnSpc>
                <a:spcPct val="80000"/>
              </a:lnSpc>
              <a:defRPr/>
            </a:pPr>
            <a:r>
              <a:rPr lang="en-GB" altLang="en-US" sz="2400" dirty="0"/>
              <a:t>66.4% occurred only once/only 12.1% occurred five times or more.</a:t>
            </a:r>
          </a:p>
          <a:p>
            <a:pPr>
              <a:lnSpc>
                <a:spcPct val="80000"/>
              </a:lnSpc>
              <a:buFontTx/>
              <a:buNone/>
              <a:defRPr/>
            </a:pPr>
            <a:endParaRPr lang="en-GB" altLang="en-US" sz="2400" b="1" dirty="0"/>
          </a:p>
          <a:p>
            <a:pPr>
              <a:lnSpc>
                <a:spcPct val="80000"/>
              </a:lnSpc>
              <a:buFontTx/>
              <a:buNone/>
              <a:defRPr/>
            </a:pPr>
            <a:r>
              <a:rPr lang="en-GB" altLang="en-US" sz="2400" b="1" dirty="0"/>
              <a:t>Other levels?</a:t>
            </a:r>
          </a:p>
          <a:p>
            <a:pPr>
              <a:lnSpc>
                <a:spcPct val="80000"/>
              </a:lnSpc>
              <a:buFontTx/>
              <a:buNone/>
              <a:defRPr/>
            </a:pPr>
            <a:r>
              <a:rPr lang="en-GB" altLang="en-US" sz="2400" i="1" dirty="0"/>
              <a:t>New Headway Intermediate </a:t>
            </a:r>
            <a:r>
              <a:rPr lang="en-GB" altLang="en-US" sz="2400" dirty="0"/>
              <a:t>wordlist</a:t>
            </a:r>
            <a:endParaRPr lang="en-GB" altLang="en-US" sz="2400" i="1" dirty="0"/>
          </a:p>
          <a:p>
            <a:pPr>
              <a:lnSpc>
                <a:spcPct val="80000"/>
              </a:lnSpc>
              <a:defRPr/>
            </a:pPr>
            <a:r>
              <a:rPr lang="en-GB" altLang="en-US" sz="2400" dirty="0"/>
              <a:t>451 word families </a:t>
            </a:r>
          </a:p>
          <a:p>
            <a:pPr>
              <a:lnSpc>
                <a:spcPct val="80000"/>
              </a:lnSpc>
              <a:defRPr/>
            </a:pPr>
            <a:r>
              <a:rPr lang="en-GB" altLang="en-US" sz="2400" dirty="0"/>
              <a:t>340 high/110 mid-frequency families </a:t>
            </a:r>
          </a:p>
          <a:p>
            <a:pPr>
              <a:lnSpc>
                <a:spcPct val="80000"/>
              </a:lnSpc>
              <a:buFontTx/>
              <a:buNone/>
              <a:defRPr/>
            </a:pPr>
            <a:r>
              <a:rPr lang="en-GB" altLang="en-US" sz="2400" i="1" dirty="0"/>
              <a:t>New Headway Advanced </a:t>
            </a:r>
            <a:r>
              <a:rPr lang="en-GB" altLang="en-US" sz="2400" dirty="0"/>
              <a:t>wordlist</a:t>
            </a:r>
          </a:p>
          <a:p>
            <a:pPr>
              <a:lnSpc>
                <a:spcPct val="80000"/>
              </a:lnSpc>
              <a:defRPr/>
            </a:pPr>
            <a:r>
              <a:rPr lang="en-GB" altLang="en-US" sz="2400" dirty="0"/>
              <a:t>782 families</a:t>
            </a:r>
          </a:p>
          <a:p>
            <a:pPr>
              <a:lnSpc>
                <a:spcPct val="80000"/>
              </a:lnSpc>
              <a:defRPr/>
            </a:pPr>
            <a:r>
              <a:rPr lang="en-GB" altLang="en-US" sz="2400" dirty="0"/>
              <a:t>263 high/427 mid-frequency families. </a:t>
            </a:r>
          </a:p>
          <a:p>
            <a:pPr>
              <a:lnSpc>
                <a:spcPct val="80000"/>
              </a:lnSpc>
              <a:defRPr/>
            </a:pPr>
            <a:endParaRPr lang="en-GB" altLang="en-US" sz="1800" dirty="0"/>
          </a:p>
        </p:txBody>
      </p:sp>
      <p:sp>
        <p:nvSpPr>
          <p:cNvPr id="38916" name="Text Box 4">
            <a:extLst>
              <a:ext uri="{FF2B5EF4-FFF2-40B4-BE49-F238E27FC236}">
                <a16:creationId xmlns:a16="http://schemas.microsoft.com/office/drawing/2014/main" id="{892ACF4F-5A39-41CB-BB21-C45D3C203303}"/>
              </a:ext>
            </a:extLst>
          </p:cNvPr>
          <p:cNvSpPr txBox="1">
            <a:spLocks noChangeArrowheads="1"/>
          </p:cNvSpPr>
          <p:nvPr/>
        </p:nvSpPr>
        <p:spPr bwMode="auto">
          <a:xfrm rot="-1356341">
            <a:off x="1873250" y="2560638"/>
            <a:ext cx="5553075" cy="16700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endParaRPr lang="en-GB" altLang="en-US" sz="2400">
              <a:solidFill>
                <a:schemeClr val="bg1"/>
              </a:solidFill>
            </a:endParaRPr>
          </a:p>
          <a:p>
            <a:pPr>
              <a:lnSpc>
                <a:spcPct val="80000"/>
              </a:lnSpc>
              <a:buFontTx/>
              <a:buNone/>
            </a:pPr>
            <a:r>
              <a:rPr lang="en-GB" altLang="en-US" sz="2400">
                <a:solidFill>
                  <a:schemeClr val="bg1"/>
                </a:solidFill>
              </a:rPr>
              <a:t>The authors of the series state that the books contain a ‘very strong lexical syllabus’ (Soars &amp; Soars 1996: v)</a:t>
            </a:r>
          </a:p>
          <a:p>
            <a:pPr>
              <a:spcBef>
                <a:spcPct val="0"/>
              </a:spcBef>
              <a:buFontTx/>
              <a:buNone/>
            </a:pPr>
            <a:endParaRPr lang="en-GB" altLang="en-US" sz="2100">
              <a:solidFill>
                <a:schemeClr val="bg1"/>
              </a:solidFill>
            </a:endParaRPr>
          </a:p>
        </p:txBody>
      </p:sp>
    </p:spTree>
    <p:custDataLst>
      <p:tags r:id="rId1"/>
    </p:custDataLst>
  </p:cSld>
  <p:clrMapOvr>
    <a:masterClrMapping/>
  </p:clrMapOvr>
  <p:transition spd="slow" advTm="38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5">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3">
            <a:extLst>
              <a:ext uri="{FF2B5EF4-FFF2-40B4-BE49-F238E27FC236}">
                <a16:creationId xmlns:a16="http://schemas.microsoft.com/office/drawing/2014/main" id="{0985B89F-4490-4E59-A0BB-1FE2CDAE382E}"/>
              </a:ext>
            </a:extLst>
          </p:cNvPr>
          <p:cNvSpPr>
            <a:spLocks noGrp="1" noChangeArrowheads="1"/>
          </p:cNvSpPr>
          <p:nvPr>
            <p:ph type="title" idx="4294967295"/>
          </p:nvPr>
        </p:nvSpPr>
        <p:spPr/>
        <p:txBody>
          <a:bodyPr anchor="b"/>
          <a:lstStyle/>
          <a:p>
            <a:pPr eaLnBrk="1" hangingPunct="1"/>
            <a:r>
              <a:rPr lang="en-GB" altLang="en-US" sz="3200">
                <a:solidFill>
                  <a:srgbClr val="000099"/>
                </a:solidFill>
                <a:latin typeface="Verdana" panose="020B0604030504040204" pitchFamily="34" charset="0"/>
              </a:rPr>
              <a:t>The Great Vocabulary Gap -Depth</a:t>
            </a:r>
            <a:endParaRPr lang="en-US" altLang="en-US" sz="3200">
              <a:solidFill>
                <a:srgbClr val="000099"/>
              </a:solidFill>
              <a:latin typeface="Verdana" panose="020B0604030504040204" pitchFamily="34" charset="0"/>
            </a:endParaRPr>
          </a:p>
        </p:txBody>
      </p:sp>
      <p:pic>
        <p:nvPicPr>
          <p:cNvPr id="35843" name="Picture 16" descr="canyon">
            <a:extLst>
              <a:ext uri="{FF2B5EF4-FFF2-40B4-BE49-F238E27FC236}">
                <a16:creationId xmlns:a16="http://schemas.microsoft.com/office/drawing/2014/main" id="{D9A7CA49-4EBC-446C-A82B-EB1A00BDA3F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50988" y="1600200"/>
            <a:ext cx="6040437" cy="4525963"/>
          </a:xfrm>
        </p:spPr>
      </p:pic>
    </p:spTree>
  </p:cSld>
  <p:clrMapOvr>
    <a:masterClrMapping/>
  </p:clrMapOvr>
  <p:transition advTm="172"/>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Rectangle 2">
            <a:extLst>
              <a:ext uri="{FF2B5EF4-FFF2-40B4-BE49-F238E27FC236}">
                <a16:creationId xmlns:a16="http://schemas.microsoft.com/office/drawing/2014/main" id="{A7DCB36E-8D45-4B85-9C05-E4E57F577A36}"/>
              </a:ext>
            </a:extLst>
          </p:cNvPr>
          <p:cNvSpPr>
            <a:spLocks noGrp="1" noChangeArrowheads="1"/>
          </p:cNvSpPr>
          <p:nvPr>
            <p:ph type="title"/>
          </p:nvPr>
        </p:nvSpPr>
        <p:spPr/>
        <p:txBody>
          <a:bodyPr/>
          <a:lstStyle/>
          <a:p>
            <a:pPr eaLnBrk="1" hangingPunct="1"/>
            <a:r>
              <a:rPr lang="en-GB" altLang="en-US" sz="3200">
                <a:solidFill>
                  <a:srgbClr val="000099"/>
                </a:solidFill>
                <a:latin typeface="Verdana" panose="020B0604030504040204" pitchFamily="34" charset="0"/>
              </a:rPr>
              <a:t>What does it mean to know a word?</a:t>
            </a:r>
          </a:p>
        </p:txBody>
      </p:sp>
      <p:graphicFrame>
        <p:nvGraphicFramePr>
          <p:cNvPr id="2" name="Diagram 1">
            <a:extLst>
              <a:ext uri="{FF2B5EF4-FFF2-40B4-BE49-F238E27FC236}">
                <a16:creationId xmlns:a16="http://schemas.microsoft.com/office/drawing/2014/main" id="{6C854FE8-93B5-4C73-A0BA-CA0AE70A4EBD}"/>
              </a:ext>
            </a:extLst>
          </p:cNvPr>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F50DC37-6D80-4097-B094-152C9250DA43}"/>
              </a:ext>
            </a:extLst>
          </p:cNvPr>
          <p:cNvSpPr>
            <a:spLocks noGrp="1" noChangeArrowheads="1"/>
          </p:cNvSpPr>
          <p:nvPr>
            <p:ph type="title"/>
          </p:nvPr>
        </p:nvSpPr>
        <p:spPr>
          <a:xfrm>
            <a:off x="457200" y="406400"/>
            <a:ext cx="8229600" cy="1143000"/>
          </a:xfrm>
        </p:spPr>
        <p:txBody>
          <a:bodyPr/>
          <a:lstStyle/>
          <a:p>
            <a:r>
              <a:rPr lang="en-GB" altLang="en-US" sz="3600" b="1">
                <a:solidFill>
                  <a:srgbClr val="0070C0"/>
                </a:solidFill>
                <a:cs typeface="Arial" panose="020B0604020202020204" pitchFamily="34" charset="0"/>
              </a:rPr>
              <a:t>There is More to Knowledge than </a:t>
            </a:r>
            <a:br>
              <a:rPr lang="en-GB" altLang="en-US" sz="3600" b="1">
                <a:solidFill>
                  <a:srgbClr val="0070C0"/>
                </a:solidFill>
                <a:cs typeface="Arial" panose="020B0604020202020204" pitchFamily="34" charset="0"/>
              </a:rPr>
            </a:br>
            <a:r>
              <a:rPr lang="en-GB" altLang="en-US" sz="3600" b="1">
                <a:solidFill>
                  <a:srgbClr val="0070C0"/>
                </a:solidFill>
                <a:cs typeface="Arial" panose="020B0604020202020204" pitchFamily="34" charset="0"/>
              </a:rPr>
              <a:t>Just Meaning and Form</a:t>
            </a:r>
          </a:p>
        </p:txBody>
      </p:sp>
      <p:sp>
        <p:nvSpPr>
          <p:cNvPr id="36867" name="Line 4">
            <a:extLst>
              <a:ext uri="{FF2B5EF4-FFF2-40B4-BE49-F238E27FC236}">
                <a16:creationId xmlns:a16="http://schemas.microsoft.com/office/drawing/2014/main" id="{A31BCA76-6506-4251-BD00-280F0B47F6D2}"/>
              </a:ext>
            </a:extLst>
          </p:cNvPr>
          <p:cNvSpPr>
            <a:spLocks noChangeShapeType="1"/>
          </p:cNvSpPr>
          <p:nvPr/>
        </p:nvSpPr>
        <p:spPr bwMode="auto">
          <a:xfrm>
            <a:off x="250825" y="1700213"/>
            <a:ext cx="8763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grpSp>
        <p:nvGrpSpPr>
          <p:cNvPr id="36868" name="Content Placeholder 297986">
            <a:extLst>
              <a:ext uri="{FF2B5EF4-FFF2-40B4-BE49-F238E27FC236}">
                <a16:creationId xmlns:a16="http://schemas.microsoft.com/office/drawing/2014/main" id="{288C5FB0-7A8D-46BA-B9FA-DC860CDAAA7F}"/>
              </a:ext>
            </a:extLst>
          </p:cNvPr>
          <p:cNvGrpSpPr>
            <a:grpSpLocks noChangeAspect="1"/>
          </p:cNvGrpSpPr>
          <p:nvPr/>
        </p:nvGrpSpPr>
        <p:grpSpPr bwMode="auto">
          <a:xfrm>
            <a:off x="457200" y="1600200"/>
            <a:ext cx="8229600" cy="4530725"/>
            <a:chOff x="2365" y="1608"/>
            <a:chExt cx="987" cy="1327"/>
          </a:xfrm>
        </p:grpSpPr>
        <p:sp>
          <p:nvSpPr>
            <p:cNvPr id="36874" name="_s6148">
              <a:extLst>
                <a:ext uri="{FF2B5EF4-FFF2-40B4-BE49-F238E27FC236}">
                  <a16:creationId xmlns:a16="http://schemas.microsoft.com/office/drawing/2014/main" id="{403B708E-70D0-4D2B-9DB9-A1989F4735CC}"/>
                </a:ext>
              </a:extLst>
            </p:cNvPr>
            <p:cNvSpPr>
              <a:spLocks noChangeShapeType="1"/>
            </p:cNvSpPr>
            <p:nvPr/>
          </p:nvSpPr>
          <p:spPr bwMode="auto">
            <a:xfrm flipH="1" flipV="1">
              <a:off x="2697" y="2077"/>
              <a:ext cx="96" cy="11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75" name="_s6149">
              <a:extLst>
                <a:ext uri="{FF2B5EF4-FFF2-40B4-BE49-F238E27FC236}">
                  <a16:creationId xmlns:a16="http://schemas.microsoft.com/office/drawing/2014/main" id="{1A4A1044-F537-418F-8B34-942069896E0A}"/>
                </a:ext>
              </a:extLst>
            </p:cNvPr>
            <p:cNvSpPr>
              <a:spLocks noChangeArrowheads="1"/>
            </p:cNvSpPr>
            <p:nvPr/>
          </p:nvSpPr>
          <p:spPr bwMode="auto">
            <a:xfrm>
              <a:off x="2526" y="1891"/>
              <a:ext cx="208" cy="208"/>
            </a:xfrm>
            <a:prstGeom prst="ellipse">
              <a:avLst/>
            </a:prstGeom>
            <a:gradFill rotWithShape="1">
              <a:gsLst>
                <a:gs pos="0">
                  <a:schemeClr val="accent2"/>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accent2"/>
              </a:extrusionClr>
              <a:contourClr>
                <a:schemeClr val="accent2"/>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spelling</a:t>
              </a:r>
            </a:p>
          </p:txBody>
        </p:sp>
        <p:sp>
          <p:nvSpPr>
            <p:cNvPr id="36876" name="_s6150">
              <a:extLst>
                <a:ext uri="{FF2B5EF4-FFF2-40B4-BE49-F238E27FC236}">
                  <a16:creationId xmlns:a16="http://schemas.microsoft.com/office/drawing/2014/main" id="{A2BC0845-E2B9-4A5B-8A13-571DF5566942}"/>
                </a:ext>
              </a:extLst>
            </p:cNvPr>
            <p:cNvSpPr>
              <a:spLocks noChangeShapeType="1"/>
            </p:cNvSpPr>
            <p:nvPr/>
          </p:nvSpPr>
          <p:spPr bwMode="auto">
            <a:xfrm flipH="1" flipV="1">
              <a:off x="2611" y="2226"/>
              <a:ext cx="147" cy="2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77" name="_s6151">
              <a:extLst>
                <a:ext uri="{FF2B5EF4-FFF2-40B4-BE49-F238E27FC236}">
                  <a16:creationId xmlns:a16="http://schemas.microsoft.com/office/drawing/2014/main" id="{18B6D246-0B51-4996-B72F-4CBEB9E28B67}"/>
                </a:ext>
              </a:extLst>
            </p:cNvPr>
            <p:cNvSpPr>
              <a:spLocks noChangeArrowheads="1"/>
            </p:cNvSpPr>
            <p:nvPr/>
          </p:nvSpPr>
          <p:spPr bwMode="auto">
            <a:xfrm>
              <a:off x="2403" y="2102"/>
              <a:ext cx="208" cy="208"/>
            </a:xfrm>
            <a:prstGeom prst="ellipse">
              <a:avLst/>
            </a:prstGeom>
            <a:gradFill rotWithShape="1">
              <a:gsLst>
                <a:gs pos="0">
                  <a:schemeClr val="folHlink"/>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folHlink"/>
              </a:extrusionClr>
              <a:contourClr>
                <a:schemeClr val="folHlink"/>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associations</a:t>
              </a:r>
            </a:p>
          </p:txBody>
        </p:sp>
        <p:sp>
          <p:nvSpPr>
            <p:cNvPr id="36878" name="_s6152">
              <a:extLst>
                <a:ext uri="{FF2B5EF4-FFF2-40B4-BE49-F238E27FC236}">
                  <a16:creationId xmlns:a16="http://schemas.microsoft.com/office/drawing/2014/main" id="{AE83FC4A-3724-4667-9A70-B75DBCCF39A0}"/>
                </a:ext>
              </a:extLst>
            </p:cNvPr>
            <p:cNvSpPr>
              <a:spLocks noChangeShapeType="1"/>
            </p:cNvSpPr>
            <p:nvPr/>
          </p:nvSpPr>
          <p:spPr bwMode="auto">
            <a:xfrm flipH="1">
              <a:off x="2641" y="2320"/>
              <a:ext cx="129" cy="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79" name="_s6153">
              <a:extLst>
                <a:ext uri="{FF2B5EF4-FFF2-40B4-BE49-F238E27FC236}">
                  <a16:creationId xmlns:a16="http://schemas.microsoft.com/office/drawing/2014/main" id="{4C9C9FE0-7D4D-485D-A853-593D2D268B91}"/>
                </a:ext>
              </a:extLst>
            </p:cNvPr>
            <p:cNvSpPr>
              <a:spLocks noChangeArrowheads="1"/>
            </p:cNvSpPr>
            <p:nvPr/>
          </p:nvSpPr>
          <p:spPr bwMode="auto">
            <a:xfrm>
              <a:off x="2445" y="2343"/>
              <a:ext cx="208" cy="208"/>
            </a:xfrm>
            <a:prstGeom prst="ellipse">
              <a:avLst/>
            </a:prstGeom>
            <a:gradFill rotWithShape="1">
              <a:gsLst>
                <a:gs pos="0">
                  <a:schemeClr val="bg2"/>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bg2"/>
              </a:extrusionClr>
              <a:contourClr>
                <a:schemeClr val="bg2"/>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collocations</a:t>
              </a:r>
            </a:p>
          </p:txBody>
        </p:sp>
        <p:sp>
          <p:nvSpPr>
            <p:cNvPr id="36880" name="_s6154">
              <a:extLst>
                <a:ext uri="{FF2B5EF4-FFF2-40B4-BE49-F238E27FC236}">
                  <a16:creationId xmlns:a16="http://schemas.microsoft.com/office/drawing/2014/main" id="{80D84496-70FC-49EA-85F2-35B368C63294}"/>
                </a:ext>
              </a:extLst>
            </p:cNvPr>
            <p:cNvSpPr>
              <a:spLocks noChangeShapeType="1"/>
            </p:cNvSpPr>
            <p:nvPr/>
          </p:nvSpPr>
          <p:spPr bwMode="auto">
            <a:xfrm flipH="1">
              <a:off x="2773" y="2365"/>
              <a:ext cx="51" cy="14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81" name="_s6155">
              <a:extLst>
                <a:ext uri="{FF2B5EF4-FFF2-40B4-BE49-F238E27FC236}">
                  <a16:creationId xmlns:a16="http://schemas.microsoft.com/office/drawing/2014/main" id="{69DA87C3-2780-4A8F-B937-2174D5580602}"/>
                </a:ext>
              </a:extLst>
            </p:cNvPr>
            <p:cNvSpPr>
              <a:spLocks noChangeArrowheads="1"/>
            </p:cNvSpPr>
            <p:nvPr/>
          </p:nvSpPr>
          <p:spPr bwMode="auto">
            <a:xfrm>
              <a:off x="2632" y="2500"/>
              <a:ext cx="208" cy="208"/>
            </a:xfrm>
            <a:prstGeom prst="ellipse">
              <a:avLst/>
            </a:prstGeom>
            <a:gradFill rotWithShape="1">
              <a:gsLst>
                <a:gs pos="0">
                  <a:schemeClr val="accent1"/>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accent1"/>
              </a:extrusionClr>
              <a:contourClr>
                <a:schemeClr val="accent1"/>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formality</a:t>
              </a:r>
            </a:p>
          </p:txBody>
        </p:sp>
        <p:sp>
          <p:nvSpPr>
            <p:cNvPr id="36882" name="_s6156">
              <a:extLst>
                <a:ext uri="{FF2B5EF4-FFF2-40B4-BE49-F238E27FC236}">
                  <a16:creationId xmlns:a16="http://schemas.microsoft.com/office/drawing/2014/main" id="{C3005FB0-EBA4-46A9-A191-BDA4FCB891B9}"/>
                </a:ext>
              </a:extLst>
            </p:cNvPr>
            <p:cNvSpPr>
              <a:spLocks noChangeShapeType="1"/>
            </p:cNvSpPr>
            <p:nvPr/>
          </p:nvSpPr>
          <p:spPr bwMode="auto">
            <a:xfrm>
              <a:off x="2894" y="2365"/>
              <a:ext cx="51" cy="14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83" name="_s6157">
              <a:extLst>
                <a:ext uri="{FF2B5EF4-FFF2-40B4-BE49-F238E27FC236}">
                  <a16:creationId xmlns:a16="http://schemas.microsoft.com/office/drawing/2014/main" id="{DCC84C7D-E531-4524-8F9E-70015DFEF6FD}"/>
                </a:ext>
              </a:extLst>
            </p:cNvPr>
            <p:cNvSpPr>
              <a:spLocks noChangeArrowheads="1"/>
            </p:cNvSpPr>
            <p:nvPr/>
          </p:nvSpPr>
          <p:spPr bwMode="auto">
            <a:xfrm>
              <a:off x="2876" y="2500"/>
              <a:ext cx="208" cy="208"/>
            </a:xfrm>
            <a:prstGeom prst="ellipse">
              <a:avLst/>
            </a:prstGeom>
            <a:gradFill rotWithShape="1">
              <a:gsLst>
                <a:gs pos="0">
                  <a:schemeClr val="hlink"/>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hlink"/>
              </a:extrusionClr>
              <a:contourClr>
                <a:schemeClr val="hlink"/>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connotation</a:t>
              </a:r>
            </a:p>
          </p:txBody>
        </p:sp>
        <p:sp>
          <p:nvSpPr>
            <p:cNvPr id="36884" name="_s6158">
              <a:extLst>
                <a:ext uri="{FF2B5EF4-FFF2-40B4-BE49-F238E27FC236}">
                  <a16:creationId xmlns:a16="http://schemas.microsoft.com/office/drawing/2014/main" id="{794275FD-E404-4C3D-831B-271F6329516C}"/>
                </a:ext>
              </a:extLst>
            </p:cNvPr>
            <p:cNvSpPr>
              <a:spLocks noChangeShapeType="1"/>
            </p:cNvSpPr>
            <p:nvPr/>
          </p:nvSpPr>
          <p:spPr bwMode="auto">
            <a:xfrm>
              <a:off x="2947" y="2320"/>
              <a:ext cx="129" cy="7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85" name="_s6159">
              <a:extLst>
                <a:ext uri="{FF2B5EF4-FFF2-40B4-BE49-F238E27FC236}">
                  <a16:creationId xmlns:a16="http://schemas.microsoft.com/office/drawing/2014/main" id="{9B506937-404E-4F7F-98D5-16C2539B1B29}"/>
                </a:ext>
              </a:extLst>
            </p:cNvPr>
            <p:cNvSpPr>
              <a:spLocks noChangeArrowheads="1"/>
            </p:cNvSpPr>
            <p:nvPr/>
          </p:nvSpPr>
          <p:spPr bwMode="auto">
            <a:xfrm>
              <a:off x="3063" y="2343"/>
              <a:ext cx="208" cy="208"/>
            </a:xfrm>
            <a:prstGeom prst="ellipse">
              <a:avLst/>
            </a:prstGeom>
            <a:gradFill rotWithShape="1">
              <a:gsLst>
                <a:gs pos="0">
                  <a:schemeClr val="accent1"/>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accent1"/>
              </a:extrusionClr>
              <a:contourClr>
                <a:schemeClr val="accent1"/>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frequency</a:t>
              </a:r>
            </a:p>
          </p:txBody>
        </p:sp>
        <p:sp>
          <p:nvSpPr>
            <p:cNvPr id="36886" name="_s6160">
              <a:extLst>
                <a:ext uri="{FF2B5EF4-FFF2-40B4-BE49-F238E27FC236}">
                  <a16:creationId xmlns:a16="http://schemas.microsoft.com/office/drawing/2014/main" id="{D36CF5BC-6199-4E5B-9195-EF5C783912CB}"/>
                </a:ext>
              </a:extLst>
            </p:cNvPr>
            <p:cNvSpPr>
              <a:spLocks noChangeShapeType="1"/>
            </p:cNvSpPr>
            <p:nvPr/>
          </p:nvSpPr>
          <p:spPr bwMode="auto">
            <a:xfrm flipV="1">
              <a:off x="2959" y="2225"/>
              <a:ext cx="147" cy="2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87" name="_s6161">
              <a:extLst>
                <a:ext uri="{FF2B5EF4-FFF2-40B4-BE49-F238E27FC236}">
                  <a16:creationId xmlns:a16="http://schemas.microsoft.com/office/drawing/2014/main" id="{A7D9E4CF-A30D-4B6D-8FD7-9FBE8FCE8543}"/>
                </a:ext>
              </a:extLst>
            </p:cNvPr>
            <p:cNvSpPr>
              <a:spLocks noChangeArrowheads="1"/>
            </p:cNvSpPr>
            <p:nvPr/>
          </p:nvSpPr>
          <p:spPr bwMode="auto">
            <a:xfrm>
              <a:off x="3105" y="2103"/>
              <a:ext cx="208" cy="208"/>
            </a:xfrm>
            <a:prstGeom prst="ellipse">
              <a:avLst/>
            </a:prstGeom>
            <a:gradFill rotWithShape="1">
              <a:gsLst>
                <a:gs pos="0">
                  <a:schemeClr val="bg2"/>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bg2"/>
              </a:extrusionClr>
              <a:contourClr>
                <a:schemeClr val="bg2"/>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grammar</a:t>
              </a:r>
            </a:p>
          </p:txBody>
        </p:sp>
        <p:sp>
          <p:nvSpPr>
            <p:cNvPr id="36888" name="_s6162">
              <a:extLst>
                <a:ext uri="{FF2B5EF4-FFF2-40B4-BE49-F238E27FC236}">
                  <a16:creationId xmlns:a16="http://schemas.microsoft.com/office/drawing/2014/main" id="{A2CDB5EF-F01E-4F6A-94BC-B53E9761C51D}"/>
                </a:ext>
              </a:extLst>
            </p:cNvPr>
            <p:cNvSpPr>
              <a:spLocks noChangeShapeType="1"/>
            </p:cNvSpPr>
            <p:nvPr/>
          </p:nvSpPr>
          <p:spPr bwMode="auto">
            <a:xfrm flipV="1">
              <a:off x="2924" y="2076"/>
              <a:ext cx="96" cy="11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89" name="_s6163">
              <a:extLst>
                <a:ext uri="{FF2B5EF4-FFF2-40B4-BE49-F238E27FC236}">
                  <a16:creationId xmlns:a16="http://schemas.microsoft.com/office/drawing/2014/main" id="{3342BD99-C7B3-47F2-BBE6-6EB18510BDC0}"/>
                </a:ext>
              </a:extLst>
            </p:cNvPr>
            <p:cNvSpPr>
              <a:spLocks noChangeArrowheads="1"/>
            </p:cNvSpPr>
            <p:nvPr/>
          </p:nvSpPr>
          <p:spPr bwMode="auto">
            <a:xfrm>
              <a:off x="2983" y="1892"/>
              <a:ext cx="208" cy="208"/>
            </a:xfrm>
            <a:prstGeom prst="ellipse">
              <a:avLst/>
            </a:prstGeom>
            <a:gradFill rotWithShape="1">
              <a:gsLst>
                <a:gs pos="0">
                  <a:schemeClr val="folHlink"/>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folHlink"/>
              </a:extrusionClr>
              <a:contourClr>
                <a:schemeClr val="folHlink"/>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pronunciation</a:t>
              </a:r>
            </a:p>
          </p:txBody>
        </p:sp>
        <p:sp>
          <p:nvSpPr>
            <p:cNvPr id="36890" name="_s6164">
              <a:extLst>
                <a:ext uri="{FF2B5EF4-FFF2-40B4-BE49-F238E27FC236}">
                  <a16:creationId xmlns:a16="http://schemas.microsoft.com/office/drawing/2014/main" id="{8986BFC7-AD7D-43B8-AFE9-45A72B67A085}"/>
                </a:ext>
              </a:extLst>
            </p:cNvPr>
            <p:cNvSpPr>
              <a:spLocks noChangeShapeType="1"/>
            </p:cNvSpPr>
            <p:nvPr/>
          </p:nvSpPr>
          <p:spPr bwMode="auto">
            <a:xfrm flipV="1">
              <a:off x="2858" y="2017"/>
              <a:ext cx="0" cy="149"/>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L"/>
            </a:p>
          </p:txBody>
        </p:sp>
        <p:sp>
          <p:nvSpPr>
            <p:cNvPr id="36891" name="_s6165">
              <a:extLst>
                <a:ext uri="{FF2B5EF4-FFF2-40B4-BE49-F238E27FC236}">
                  <a16:creationId xmlns:a16="http://schemas.microsoft.com/office/drawing/2014/main" id="{CBA1DB5B-3BD7-4EDE-A873-6086433E00AE}"/>
                </a:ext>
              </a:extLst>
            </p:cNvPr>
            <p:cNvSpPr>
              <a:spLocks noChangeArrowheads="1"/>
            </p:cNvSpPr>
            <p:nvPr/>
          </p:nvSpPr>
          <p:spPr bwMode="auto">
            <a:xfrm>
              <a:off x="2754" y="1809"/>
              <a:ext cx="208" cy="208"/>
            </a:xfrm>
            <a:prstGeom prst="ellipse">
              <a:avLst/>
            </a:prstGeom>
            <a:gradFill rotWithShape="1">
              <a:gsLst>
                <a:gs pos="0">
                  <a:schemeClr val="accent2"/>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accent2"/>
              </a:extrusionClr>
              <a:contourClr>
                <a:schemeClr val="accent2"/>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meaning</a:t>
              </a:r>
            </a:p>
          </p:txBody>
        </p:sp>
        <p:sp>
          <p:nvSpPr>
            <p:cNvPr id="36892" name="_s6166">
              <a:extLst>
                <a:ext uri="{FF2B5EF4-FFF2-40B4-BE49-F238E27FC236}">
                  <a16:creationId xmlns:a16="http://schemas.microsoft.com/office/drawing/2014/main" id="{4C754A69-B970-4F1E-8CFD-0A84A50F2E16}"/>
                </a:ext>
              </a:extLst>
            </p:cNvPr>
            <p:cNvSpPr>
              <a:spLocks noChangeArrowheads="1"/>
            </p:cNvSpPr>
            <p:nvPr/>
          </p:nvSpPr>
          <p:spPr bwMode="auto">
            <a:xfrm>
              <a:off x="2754" y="2166"/>
              <a:ext cx="208" cy="208"/>
            </a:xfrm>
            <a:prstGeom prst="ellipse">
              <a:avLst/>
            </a:prstGeom>
            <a:gradFill rotWithShape="1">
              <a:gsLst>
                <a:gs pos="0">
                  <a:schemeClr val="accent1"/>
                </a:gs>
                <a:gs pos="100000">
                  <a:schemeClr val="bg1"/>
                </a:gs>
              </a:gsLst>
              <a:path path="rect">
                <a:fillToRect l="100000" t="100000"/>
              </a:path>
            </a:gradFill>
            <a:ln w="9525">
              <a:round/>
              <a:headEnd/>
              <a:tailEnd/>
            </a:ln>
            <a:scene3d>
              <a:camera prst="legacyPerspectiveTop"/>
              <a:lightRig rig="legacyFlat3" dir="b"/>
            </a:scene3d>
            <a:sp3d z="1000" extrusionH="176000" prstMaterial="legacyMatte">
              <a:bevelT w="13500" h="13500" prst="angle"/>
              <a:bevelB w="13500" h="13500" prst="angle"/>
              <a:extrusionClr>
                <a:schemeClr val="accent1"/>
              </a:extrusionClr>
              <a:contourClr>
                <a:schemeClr val="accent1"/>
              </a:contourClr>
            </a:sp3d>
          </p:spPr>
          <p:txBody>
            <a:bodyPr wrap="none" lIns="0" tIns="0" rIns="0" bIns="0"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500">
                  <a:solidFill>
                    <a:srgbClr val="004D75"/>
                  </a:solidFill>
                  <a:latin typeface="Verdana" panose="020B0604030504040204" pitchFamily="34" charset="0"/>
                  <a:cs typeface="Arial" panose="020B0604020202020204" pitchFamily="34" charset="0"/>
                </a:rPr>
                <a:t>word</a:t>
              </a:r>
            </a:p>
          </p:txBody>
        </p:sp>
      </p:grpSp>
      <p:sp>
        <p:nvSpPr>
          <p:cNvPr id="2" name="Oval 1">
            <a:extLst>
              <a:ext uri="{FF2B5EF4-FFF2-40B4-BE49-F238E27FC236}">
                <a16:creationId xmlns:a16="http://schemas.microsoft.com/office/drawing/2014/main" id="{FAC74F4F-2EF1-4516-A071-2251C0742C54}"/>
              </a:ext>
            </a:extLst>
          </p:cNvPr>
          <p:cNvSpPr/>
          <p:nvPr/>
        </p:nvSpPr>
        <p:spPr>
          <a:xfrm>
            <a:off x="3708400" y="2205038"/>
            <a:ext cx="1800225" cy="792162"/>
          </a:xfrm>
          <a:prstGeom prst="ellipse">
            <a:avLst/>
          </a:prstGeom>
          <a:solidFill>
            <a:srgbClr val="FF0000">
              <a:alpha val="43000"/>
            </a:srgbClr>
          </a:solidFill>
          <a:ln>
            <a:solidFill>
              <a:schemeClr val="accent1">
                <a:shade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Oval 2">
            <a:extLst>
              <a:ext uri="{FF2B5EF4-FFF2-40B4-BE49-F238E27FC236}">
                <a16:creationId xmlns:a16="http://schemas.microsoft.com/office/drawing/2014/main" id="{B43BD268-9C97-4C64-967B-6D797416B791}"/>
              </a:ext>
            </a:extLst>
          </p:cNvPr>
          <p:cNvSpPr/>
          <p:nvPr/>
        </p:nvSpPr>
        <p:spPr>
          <a:xfrm>
            <a:off x="5580063" y="2492375"/>
            <a:ext cx="1944687" cy="792163"/>
          </a:xfrm>
          <a:prstGeom prst="ellipse">
            <a:avLst/>
          </a:prstGeom>
          <a:solidFill>
            <a:srgbClr val="00B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a:extLst>
              <a:ext uri="{FF2B5EF4-FFF2-40B4-BE49-F238E27FC236}">
                <a16:creationId xmlns:a16="http://schemas.microsoft.com/office/drawing/2014/main" id="{F115583C-2093-4897-80F6-0ECB1C5890CE}"/>
              </a:ext>
            </a:extLst>
          </p:cNvPr>
          <p:cNvSpPr/>
          <p:nvPr/>
        </p:nvSpPr>
        <p:spPr>
          <a:xfrm>
            <a:off x="1692275" y="2492375"/>
            <a:ext cx="1871663" cy="792163"/>
          </a:xfrm>
          <a:prstGeom prst="ellipse">
            <a:avLst/>
          </a:prstGeom>
          <a:solidFill>
            <a:srgbClr val="00B05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a:extLst>
              <a:ext uri="{FF2B5EF4-FFF2-40B4-BE49-F238E27FC236}">
                <a16:creationId xmlns:a16="http://schemas.microsoft.com/office/drawing/2014/main" id="{A05911C2-F9F8-46A9-94F3-D285D9F9BF7F}"/>
              </a:ext>
            </a:extLst>
          </p:cNvPr>
          <p:cNvCxnSpPr>
            <a:stCxn id="2" idx="2"/>
          </p:cNvCxnSpPr>
          <p:nvPr/>
        </p:nvCxnSpPr>
        <p:spPr>
          <a:xfrm flipH="1">
            <a:off x="3419475" y="2600325"/>
            <a:ext cx="288925" cy="10795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779932-9A5E-49F8-9D75-E2ADF867D2DC}"/>
              </a:ext>
            </a:extLst>
          </p:cNvPr>
          <p:cNvCxnSpPr>
            <a:stCxn id="3" idx="1"/>
          </p:cNvCxnSpPr>
          <p:nvPr/>
        </p:nvCxnSpPr>
        <p:spPr>
          <a:xfrm flipH="1" flipV="1">
            <a:off x="5492750" y="2484438"/>
            <a:ext cx="371475" cy="123825"/>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
            <a:extLst>
              <a:ext uri="{FF2B5EF4-FFF2-40B4-BE49-F238E27FC236}">
                <a16:creationId xmlns:a16="http://schemas.microsoft.com/office/drawing/2014/main" id="{F035C6E0-9250-43ED-9225-630BABF3AE4D}"/>
              </a:ext>
            </a:extLst>
          </p:cNvPr>
          <p:cNvSpPr>
            <a:spLocks noGrp="1" noChangeArrowheads="1"/>
          </p:cNvSpPr>
          <p:nvPr>
            <p:ph type="title"/>
          </p:nvPr>
        </p:nvSpPr>
        <p:spPr/>
        <p:txBody>
          <a:bodyPr/>
          <a:lstStyle/>
          <a:p>
            <a:pPr eaLnBrk="1" hangingPunct="1"/>
            <a:r>
              <a:rPr lang="en-GB" altLang="en-US" sz="3200">
                <a:solidFill>
                  <a:srgbClr val="000099"/>
                </a:solidFill>
                <a:latin typeface="Verdana" panose="020B0604030504040204" pitchFamily="34" charset="0"/>
              </a:rPr>
              <a:t>More to Word Knowledge than Just Meaning</a:t>
            </a:r>
          </a:p>
        </p:txBody>
      </p:sp>
      <p:graphicFrame>
        <p:nvGraphicFramePr>
          <p:cNvPr id="2" name="Diagram 1">
            <a:extLst>
              <a:ext uri="{FF2B5EF4-FFF2-40B4-BE49-F238E27FC236}">
                <a16:creationId xmlns:a16="http://schemas.microsoft.com/office/drawing/2014/main" id="{0CB41839-ACF0-4F64-87ED-D144E99DB325}"/>
              </a:ext>
            </a:extLst>
          </p:cNvPr>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6906A62-B474-41B0-AB38-B10FE6740B9E}"/>
              </a:ext>
            </a:extLst>
          </p:cNvPr>
          <p:cNvSpPr>
            <a:spLocks noGrp="1" noChangeArrowheads="1"/>
          </p:cNvSpPr>
          <p:nvPr>
            <p:ph type="title"/>
          </p:nvPr>
        </p:nvSpPr>
        <p:spPr/>
        <p:txBody>
          <a:bodyPr/>
          <a:lstStyle/>
          <a:p>
            <a:pPr eaLnBrk="1" hangingPunct="1"/>
            <a:r>
              <a:rPr lang="en-US" altLang="en-US" sz="3200">
                <a:solidFill>
                  <a:srgbClr val="000099"/>
                </a:solidFill>
                <a:latin typeface="Verdana" panose="020B0604030504040204" pitchFamily="34" charset="0"/>
                <a:cs typeface="Times New Roman" panose="02020603050405020304" pitchFamily="18" charset="0"/>
              </a:rPr>
              <a:t>Various kinds of word knowledge are needed</a:t>
            </a:r>
            <a:endParaRPr lang="en-GB" altLang="en-US" sz="3200">
              <a:solidFill>
                <a:srgbClr val="000099"/>
              </a:solidFill>
              <a:latin typeface="Verdana" panose="020B0604030504040204" pitchFamily="34" charset="0"/>
              <a:cs typeface="Times New Roman" panose="02020603050405020304" pitchFamily="18" charset="0"/>
            </a:endParaRPr>
          </a:p>
        </p:txBody>
      </p:sp>
      <p:sp>
        <p:nvSpPr>
          <p:cNvPr id="37891" name="Rectangle 3">
            <a:extLst>
              <a:ext uri="{FF2B5EF4-FFF2-40B4-BE49-F238E27FC236}">
                <a16:creationId xmlns:a16="http://schemas.microsoft.com/office/drawing/2014/main" id="{B17D3D92-F485-46C6-BF5B-285E43563605}"/>
              </a:ext>
            </a:extLst>
          </p:cNvPr>
          <p:cNvSpPr>
            <a:spLocks noGrp="1" noChangeArrowheads="1"/>
          </p:cNvSpPr>
          <p:nvPr>
            <p:ph type="body" idx="1"/>
          </p:nvPr>
        </p:nvSpPr>
        <p:spPr/>
        <p:txBody>
          <a:bodyPr/>
          <a:lstStyle/>
          <a:p>
            <a:pPr eaLnBrk="1" hangingPunct="1"/>
            <a:r>
              <a:rPr lang="en-US" altLang="en-US" sz="2800">
                <a:cs typeface="Times New Roman" panose="02020603050405020304" pitchFamily="18" charset="0"/>
              </a:rPr>
              <a:t>Learning a word requires more than just learning just its meaning and form</a:t>
            </a:r>
          </a:p>
          <a:p>
            <a:pPr eaLnBrk="1" hangingPunct="1"/>
            <a:r>
              <a:rPr lang="en-US" altLang="en-US" sz="2800">
                <a:cs typeface="Times New Roman" panose="02020603050405020304" pitchFamily="18" charset="0"/>
              </a:rPr>
              <a:t>Learners must learn all of the ‘contextual’ kinds of word knowledge as well</a:t>
            </a:r>
          </a:p>
          <a:p>
            <a:pPr eaLnBrk="1" hangingPunct="1"/>
            <a:r>
              <a:rPr lang="en-US" altLang="en-US" sz="2800">
                <a:cs typeface="Times New Roman" panose="02020603050405020304" pitchFamily="18" charset="0"/>
              </a:rPr>
              <a:t>These are more difficult to teach, and require large amounts of exposure</a:t>
            </a:r>
          </a:p>
          <a:p>
            <a:pPr eaLnBrk="1" hangingPunct="1"/>
            <a:r>
              <a:rPr lang="en-US" altLang="en-US" sz="2800">
                <a:cs typeface="Times New Roman" panose="02020603050405020304" pitchFamily="18" charset="0"/>
              </a:rPr>
              <a:t>Acquiring depth of knowledge is just as important as increasing vocabulary size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5F2906B-E94B-4DC7-B8D7-62CED2A9842D}"/>
              </a:ext>
            </a:extLst>
          </p:cNvPr>
          <p:cNvSpPr>
            <a:spLocks noGrp="1" noChangeArrowheads="1"/>
          </p:cNvSpPr>
          <p:nvPr>
            <p:ph type="title"/>
          </p:nvPr>
        </p:nvSpPr>
        <p:spPr/>
        <p:txBody>
          <a:bodyPr/>
          <a:lstStyle/>
          <a:p>
            <a:pPr eaLnBrk="1" hangingPunct="1"/>
            <a:r>
              <a:rPr lang="en-US" altLang="en-US" sz="3600">
                <a:solidFill>
                  <a:srgbClr val="000099"/>
                </a:solidFill>
                <a:latin typeface="Verdana" panose="020B0604030504040204" pitchFamily="34" charset="0"/>
                <a:cs typeface="Times New Roman" panose="02020603050405020304" pitchFamily="18" charset="0"/>
              </a:rPr>
              <a:t>Vocabulary learning is incremental</a:t>
            </a:r>
            <a:endParaRPr lang="en-GB" altLang="en-US" sz="3600">
              <a:solidFill>
                <a:srgbClr val="000099"/>
              </a:solidFill>
              <a:latin typeface="Verdana" panose="020B0604030504040204" pitchFamily="34" charset="0"/>
              <a:cs typeface="Times New Roman" panose="02020603050405020304" pitchFamily="18" charset="0"/>
            </a:endParaRPr>
          </a:p>
        </p:txBody>
      </p:sp>
      <p:sp>
        <p:nvSpPr>
          <p:cNvPr id="38915" name="Rectangle 3">
            <a:extLst>
              <a:ext uri="{FF2B5EF4-FFF2-40B4-BE49-F238E27FC236}">
                <a16:creationId xmlns:a16="http://schemas.microsoft.com/office/drawing/2014/main" id="{36519984-E6E6-4F61-801B-34DECD0DAAC6}"/>
              </a:ext>
            </a:extLst>
          </p:cNvPr>
          <p:cNvSpPr>
            <a:spLocks noGrp="1" noChangeArrowheads="1"/>
          </p:cNvSpPr>
          <p:nvPr>
            <p:ph type="body" idx="1"/>
          </p:nvPr>
        </p:nvSpPr>
        <p:spPr/>
        <p:txBody>
          <a:bodyPr/>
          <a:lstStyle/>
          <a:p>
            <a:pPr eaLnBrk="1" hangingPunct="1">
              <a:lnSpc>
                <a:spcPct val="90000"/>
              </a:lnSpc>
            </a:pPr>
            <a:r>
              <a:rPr lang="en-US" altLang="en-US" sz="2800">
                <a:cs typeface="Times New Roman" panose="02020603050405020304" pitchFamily="18" charset="0"/>
              </a:rPr>
              <a:t>Learners need multiple contacts with words to learn them</a:t>
            </a:r>
          </a:p>
          <a:p>
            <a:pPr eaLnBrk="1" hangingPunct="1">
              <a:lnSpc>
                <a:spcPct val="90000"/>
              </a:lnSpc>
            </a:pPr>
            <a:r>
              <a:rPr lang="en-US" altLang="en-US" sz="2800">
                <a:cs typeface="Times New Roman" panose="02020603050405020304" pitchFamily="18" charset="0"/>
              </a:rPr>
              <a:t>5-16 or more exposures</a:t>
            </a:r>
            <a:endParaRPr lang="en-US" altLang="en-US" sz="2800" baseline="30000">
              <a:cs typeface="Times New Roman" panose="02020603050405020304" pitchFamily="18" charset="0"/>
            </a:endParaRPr>
          </a:p>
          <a:p>
            <a:pPr eaLnBrk="1" hangingPunct="1">
              <a:lnSpc>
                <a:spcPct val="90000"/>
              </a:lnSpc>
            </a:pPr>
            <a:r>
              <a:rPr lang="en-US" altLang="en-US" sz="2800">
                <a:cs typeface="Times New Roman" panose="02020603050405020304" pitchFamily="18" charset="0"/>
              </a:rPr>
              <a:t>Depends on type of exposure and level of engagement </a:t>
            </a:r>
          </a:p>
          <a:p>
            <a:pPr eaLnBrk="1" hangingPunct="1">
              <a:lnSpc>
                <a:spcPct val="90000"/>
              </a:lnSpc>
            </a:pPr>
            <a:r>
              <a:rPr lang="en-US" altLang="en-US" sz="2800">
                <a:cs typeface="Times New Roman" panose="02020603050405020304" pitchFamily="18" charset="0"/>
              </a:rPr>
              <a:t>Incidental learning</a:t>
            </a:r>
          </a:p>
          <a:p>
            <a:pPr eaLnBrk="1" hangingPunct="1">
              <a:lnSpc>
                <a:spcPct val="90000"/>
              </a:lnSpc>
              <a:buFontTx/>
              <a:buNone/>
            </a:pPr>
            <a:r>
              <a:rPr lang="en-US" altLang="en-US" sz="2800">
                <a:cs typeface="Times New Roman" panose="02020603050405020304" pitchFamily="18" charset="0"/>
              </a:rPr>
              <a:t>	- L1 reading studies: chances of learning from</a:t>
            </a:r>
          </a:p>
          <a:p>
            <a:pPr eaLnBrk="1" hangingPunct="1">
              <a:lnSpc>
                <a:spcPct val="90000"/>
              </a:lnSpc>
              <a:buFontTx/>
              <a:buNone/>
            </a:pPr>
            <a:r>
              <a:rPr lang="en-US" altLang="en-US" sz="2800">
                <a:cs typeface="Times New Roman" panose="02020603050405020304" pitchFamily="18" charset="0"/>
              </a:rPr>
              <a:t>      a single exposure: 1/7 – 1/20</a:t>
            </a:r>
            <a:endParaRPr lang="en-US" altLang="en-US" sz="2800" baseline="30000">
              <a:cs typeface="Times New Roman" panose="02020603050405020304" pitchFamily="18" charset="0"/>
            </a:endParaRPr>
          </a:p>
          <a:p>
            <a:pPr eaLnBrk="1" hangingPunct="1">
              <a:lnSpc>
                <a:spcPct val="90000"/>
              </a:lnSpc>
              <a:buFontTx/>
              <a:buNone/>
            </a:pPr>
            <a:r>
              <a:rPr lang="en-US" altLang="en-US" sz="2800">
                <a:cs typeface="Times New Roman" panose="02020603050405020304" pitchFamily="18" charset="0"/>
              </a:rPr>
              <a:t>	- L2 reading studies: learning does occur, </a:t>
            </a:r>
          </a:p>
          <a:p>
            <a:pPr eaLnBrk="1" hangingPunct="1">
              <a:lnSpc>
                <a:spcPct val="90000"/>
              </a:lnSpc>
              <a:buFontTx/>
              <a:buNone/>
            </a:pPr>
            <a:r>
              <a:rPr lang="en-US" altLang="en-US" sz="2800">
                <a:cs typeface="Times New Roman" panose="02020603050405020304" pitchFamily="18" charset="0"/>
              </a:rPr>
              <a:t>      but is generally not robust</a:t>
            </a:r>
            <a:endParaRPr lang="en-GB" altLang="en-US" sz="2800" baseline="3000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0E29D6-6451-4501-BC65-8637068A6730}"/>
              </a:ext>
            </a:extLst>
          </p:cNvPr>
          <p:cNvSpPr>
            <a:spLocks noGrp="1" noChangeArrowheads="1"/>
          </p:cNvSpPr>
          <p:nvPr>
            <p:ph type="title"/>
          </p:nvPr>
        </p:nvSpPr>
        <p:spPr/>
        <p:txBody>
          <a:bodyPr/>
          <a:lstStyle/>
          <a:p>
            <a:pPr algn="l" eaLnBrk="1" hangingPunct="1"/>
            <a:r>
              <a:rPr lang="en-GB" altLang="en-US" sz="3200">
                <a:solidFill>
                  <a:srgbClr val="000099"/>
                </a:solidFill>
                <a:latin typeface="Verdana" panose="020B0604030504040204" pitchFamily="34" charset="0"/>
              </a:rPr>
              <a:t>Form: </a:t>
            </a:r>
            <a:br>
              <a:rPr lang="en-GB" altLang="en-US" sz="3200">
                <a:solidFill>
                  <a:srgbClr val="000099"/>
                </a:solidFill>
                <a:latin typeface="Verdana" panose="020B0604030504040204" pitchFamily="34" charset="0"/>
              </a:rPr>
            </a:br>
            <a:r>
              <a:rPr lang="en-GB" altLang="en-US" sz="3200">
                <a:solidFill>
                  <a:srgbClr val="000099"/>
                </a:solidFill>
                <a:latin typeface="Verdana" panose="020B0604030504040204" pitchFamily="34" charset="0"/>
              </a:rPr>
              <a:t>regularity/lack of systematicity</a:t>
            </a:r>
          </a:p>
        </p:txBody>
      </p:sp>
      <p:sp>
        <p:nvSpPr>
          <p:cNvPr id="39939" name="Rectangle 3">
            <a:extLst>
              <a:ext uri="{FF2B5EF4-FFF2-40B4-BE49-F238E27FC236}">
                <a16:creationId xmlns:a16="http://schemas.microsoft.com/office/drawing/2014/main" id="{1AC86938-298E-4BD3-B854-4B806E44FBDB}"/>
              </a:ext>
            </a:extLst>
          </p:cNvPr>
          <p:cNvSpPr>
            <a:spLocks noGrp="1" noChangeArrowheads="1"/>
          </p:cNvSpPr>
          <p:nvPr>
            <p:ph type="body" idx="1"/>
          </p:nvPr>
        </p:nvSpPr>
        <p:spPr/>
        <p:txBody>
          <a:bodyPr/>
          <a:lstStyle/>
          <a:p>
            <a:pPr eaLnBrk="1" hangingPunct="1"/>
            <a:r>
              <a:rPr lang="en-GB" altLang="en-US"/>
              <a:t>Book, write, read, desk, letter, secretary, scribe</a:t>
            </a:r>
          </a:p>
          <a:p>
            <a:pPr lvl="1" eaLnBrk="1" hangingPunct="1"/>
            <a:r>
              <a:rPr lang="en-GB" altLang="en-US"/>
              <a:t>All refer to writing – semantic relationship</a:t>
            </a:r>
          </a:p>
          <a:p>
            <a:pPr lvl="1" eaLnBrk="1" hangingPunct="1"/>
            <a:r>
              <a:rPr lang="en-GB" altLang="en-US"/>
              <a:t>No similarity in form</a:t>
            </a:r>
          </a:p>
          <a:p>
            <a:pPr eaLnBrk="1" hangingPunct="1"/>
            <a:r>
              <a:rPr lang="en-GB" altLang="en-US"/>
              <a:t>In Arabic, words that are semantically related are represented by the three shared consonants.</a:t>
            </a:r>
          </a:p>
          <a:p>
            <a:pPr lvl="1" eaLnBrk="1" hangingPunct="1"/>
            <a:r>
              <a:rPr lang="en-GB" altLang="en-US" sz="3200"/>
              <a:t>	</a:t>
            </a:r>
            <a:r>
              <a:rPr lang="en-GB" altLang="en-US" sz="3200" b="1"/>
              <a:t>k-t-b</a:t>
            </a:r>
          </a:p>
          <a:p>
            <a:pPr lvl="1" eaLnBrk="1" hangingPunct="1"/>
            <a:r>
              <a:rPr lang="en-GB" altLang="en-US"/>
              <a:t>Different meanings are signalled systematically</a:t>
            </a:r>
          </a:p>
          <a:p>
            <a:pPr lvl="1" eaLnBrk="1" hangingPunct="1">
              <a:buFontTx/>
              <a:buNone/>
            </a:pPr>
            <a:endParaRPr lang="en-GB" altLang="en-US" sz="32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11D64F4-E208-4096-9211-EA64DB536C6E}"/>
              </a:ext>
            </a:extLst>
          </p:cNvPr>
          <p:cNvSpPr>
            <a:spLocks noGrp="1" noChangeArrowheads="1"/>
          </p:cNvSpPr>
          <p:nvPr>
            <p:ph type="title"/>
          </p:nvPr>
        </p:nvSpPr>
        <p:spPr/>
        <p:txBody>
          <a:bodyPr/>
          <a:lstStyle/>
          <a:p>
            <a:pPr algn="l" eaLnBrk="1" hangingPunct="1"/>
            <a:r>
              <a:rPr lang="en-GB" altLang="en-US" sz="3200">
                <a:solidFill>
                  <a:srgbClr val="000099"/>
                </a:solidFill>
                <a:latin typeface="Verdana" panose="020B0604030504040204" pitchFamily="34" charset="0"/>
              </a:rPr>
              <a:t>Form: </a:t>
            </a:r>
            <a:br>
              <a:rPr lang="en-GB" altLang="en-US" sz="3200">
                <a:solidFill>
                  <a:srgbClr val="000099"/>
                </a:solidFill>
                <a:latin typeface="Verdana" panose="020B0604030504040204" pitchFamily="34" charset="0"/>
              </a:rPr>
            </a:br>
            <a:r>
              <a:rPr lang="en-GB" altLang="en-US" sz="3200">
                <a:solidFill>
                  <a:srgbClr val="000099"/>
                </a:solidFill>
                <a:latin typeface="Verdana" panose="020B0604030504040204" pitchFamily="34" charset="0"/>
              </a:rPr>
              <a:t>sound/symbol correspondence</a:t>
            </a:r>
          </a:p>
        </p:txBody>
      </p:sp>
      <p:sp>
        <p:nvSpPr>
          <p:cNvPr id="40963" name="Rectangle 3">
            <a:extLst>
              <a:ext uri="{FF2B5EF4-FFF2-40B4-BE49-F238E27FC236}">
                <a16:creationId xmlns:a16="http://schemas.microsoft.com/office/drawing/2014/main" id="{FB082EE8-2510-4CCE-AEFF-993FA02D0556}"/>
              </a:ext>
            </a:extLst>
          </p:cNvPr>
          <p:cNvSpPr>
            <a:spLocks noGrp="1" noChangeArrowheads="1"/>
          </p:cNvSpPr>
          <p:nvPr>
            <p:ph type="body" idx="1"/>
          </p:nvPr>
        </p:nvSpPr>
        <p:spPr/>
        <p:txBody>
          <a:bodyPr/>
          <a:lstStyle/>
          <a:p>
            <a:pPr marL="914400" lvl="1" indent="-457200" eaLnBrk="1" hangingPunct="1"/>
            <a:r>
              <a:rPr lang="en-US" altLang="en-US"/>
              <a:t>a. though	b. thought		c. tough	</a:t>
            </a:r>
          </a:p>
          <a:p>
            <a:pPr marL="914400" lvl="1" indent="-457200" eaLnBrk="1" hangingPunct="1">
              <a:buFontTx/>
              <a:buNone/>
            </a:pPr>
            <a:r>
              <a:rPr lang="en-US" altLang="en-US"/>
              <a:t>	d. dough	e. cough 		f. rough</a:t>
            </a:r>
          </a:p>
          <a:p>
            <a:pPr marL="914400" lvl="1" indent="-457200" eaLnBrk="1" hangingPunct="1">
              <a:buFontTx/>
              <a:buNone/>
            </a:pPr>
            <a:endParaRPr lang="en-US" altLang="en-US"/>
          </a:p>
          <a:p>
            <a:pPr marL="914400" lvl="1" indent="-457200" eaLnBrk="1" hangingPunct="1"/>
            <a:r>
              <a:rPr lang="en-US" altLang="en-US"/>
              <a:t>a. </a:t>
            </a:r>
            <a:r>
              <a:rPr lang="en-US" altLang="en-US" u="sng"/>
              <a:t>ch</a:t>
            </a:r>
            <a:r>
              <a:rPr lang="en-US" altLang="en-US"/>
              <a:t>aracter    b. ma</a:t>
            </a:r>
            <a:r>
              <a:rPr lang="en-US" altLang="en-US" u="sng"/>
              <a:t>ch</a:t>
            </a:r>
            <a:r>
              <a:rPr lang="en-US" altLang="en-US"/>
              <a:t>ine 	c. </a:t>
            </a:r>
            <a:r>
              <a:rPr lang="en-US" altLang="en-US" u="sng"/>
              <a:t>ch</a:t>
            </a:r>
            <a:r>
              <a:rPr lang="en-US" altLang="en-US"/>
              <a:t>air</a:t>
            </a:r>
          </a:p>
          <a:p>
            <a:pPr marL="914400" lvl="1" indent="-457200" eaLnBrk="1" hangingPunct="1">
              <a:buFontTx/>
              <a:buNone/>
            </a:pPr>
            <a:r>
              <a:rPr lang="en-US" altLang="en-US"/>
              <a:t>	d. coa</a:t>
            </a:r>
            <a:r>
              <a:rPr lang="en-US" altLang="en-US" u="sng"/>
              <a:t>ch</a:t>
            </a:r>
            <a:r>
              <a:rPr lang="en-US" altLang="en-US"/>
              <a:t>	    e. heada</a:t>
            </a:r>
            <a:r>
              <a:rPr lang="en-US" altLang="en-US" u="sng"/>
              <a:t>ch</a:t>
            </a:r>
            <a:r>
              <a:rPr lang="en-US" altLang="en-US"/>
              <a:t>e	f. mousta</a:t>
            </a:r>
            <a:r>
              <a:rPr lang="en-US" altLang="en-US" u="sng"/>
              <a:t>che</a:t>
            </a:r>
            <a:endParaRPr lang="en-GB" altLang="en-US" u="sn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065B96B-1689-4216-8257-E60DA2FD9DEF}"/>
              </a:ext>
            </a:extLst>
          </p:cNvPr>
          <p:cNvSpPr>
            <a:spLocks noGrp="1" noChangeArrowheads="1"/>
          </p:cNvSpPr>
          <p:nvPr>
            <p:ph type="title"/>
          </p:nvPr>
        </p:nvSpPr>
        <p:spPr/>
        <p:txBody>
          <a:bodyPr/>
          <a:lstStyle/>
          <a:p>
            <a:pPr eaLnBrk="1" hangingPunct="1"/>
            <a:r>
              <a:rPr lang="en-GB" altLang="en-US" sz="3200">
                <a:solidFill>
                  <a:srgbClr val="000099"/>
                </a:solidFill>
                <a:latin typeface="Verdana" panose="020B0604030504040204" pitchFamily="34" charset="0"/>
              </a:rPr>
              <a:t>Three fundamentals</a:t>
            </a:r>
          </a:p>
        </p:txBody>
      </p:sp>
      <p:sp>
        <p:nvSpPr>
          <p:cNvPr id="7171" name="Rectangle 6">
            <a:extLst>
              <a:ext uri="{FF2B5EF4-FFF2-40B4-BE49-F238E27FC236}">
                <a16:creationId xmlns:a16="http://schemas.microsoft.com/office/drawing/2014/main" id="{8C526AEC-3097-4EEA-BF37-126912FC2D6F}"/>
              </a:ext>
            </a:extLst>
          </p:cNvPr>
          <p:cNvSpPr>
            <a:spLocks noGrp="1" noChangeArrowheads="1"/>
          </p:cNvSpPr>
          <p:nvPr>
            <p:ph type="body" sz="half" idx="2"/>
          </p:nvPr>
        </p:nvSpPr>
        <p:spPr/>
        <p:txBody>
          <a:bodyPr/>
          <a:lstStyle/>
          <a:p>
            <a:pPr eaLnBrk="1" hangingPunct="1"/>
            <a:r>
              <a:rPr lang="en-GB" altLang="en-US" sz="2800">
                <a:latin typeface="Verdana" panose="020B0604030504040204" pitchFamily="34" charset="0"/>
              </a:rPr>
              <a:t>Breadth / Size</a:t>
            </a:r>
          </a:p>
          <a:p>
            <a:pPr eaLnBrk="1" hangingPunct="1"/>
            <a:endParaRPr lang="en-GB" altLang="en-US" sz="2800">
              <a:latin typeface="Verdana" panose="020B0604030504040204" pitchFamily="34" charset="0"/>
            </a:endParaRPr>
          </a:p>
          <a:p>
            <a:pPr eaLnBrk="1" hangingPunct="1"/>
            <a:r>
              <a:rPr lang="en-GB" altLang="en-US" sz="2800">
                <a:latin typeface="Verdana" panose="020B0604030504040204" pitchFamily="34" charset="0"/>
              </a:rPr>
              <a:t>Depth</a:t>
            </a:r>
          </a:p>
          <a:p>
            <a:pPr eaLnBrk="1" hangingPunct="1"/>
            <a:endParaRPr lang="en-GB" altLang="en-US" sz="2800">
              <a:latin typeface="Verdana" panose="020B0604030504040204" pitchFamily="34" charset="0"/>
            </a:endParaRPr>
          </a:p>
          <a:p>
            <a:pPr eaLnBrk="1" hangingPunct="1"/>
            <a:r>
              <a:rPr lang="en-GB" altLang="en-US" sz="2800">
                <a:latin typeface="Verdana" panose="020B0604030504040204" pitchFamily="34" charset="0"/>
              </a:rPr>
              <a:t>Engagement</a:t>
            </a:r>
          </a:p>
        </p:txBody>
      </p:sp>
      <p:pic>
        <p:nvPicPr>
          <p:cNvPr id="7172" name="Picture 7" descr="mind_the_gap-logo">
            <a:extLst>
              <a:ext uri="{FF2B5EF4-FFF2-40B4-BE49-F238E27FC236}">
                <a16:creationId xmlns:a16="http://schemas.microsoft.com/office/drawing/2014/main" id="{DC0AE28D-33F6-4AE7-9B36-58CF7C9B74B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236788"/>
            <a:ext cx="4038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19A6800-D036-43C8-A641-158456F764BF}"/>
              </a:ext>
            </a:extLst>
          </p:cNvPr>
          <p:cNvSpPr>
            <a:spLocks noGrp="1" noChangeArrowheads="1"/>
          </p:cNvSpPr>
          <p:nvPr>
            <p:ph type="title"/>
          </p:nvPr>
        </p:nvSpPr>
        <p:spPr/>
        <p:txBody>
          <a:bodyPr/>
          <a:lstStyle/>
          <a:p>
            <a:pPr algn="l" eaLnBrk="1" hangingPunct="1"/>
            <a:r>
              <a:rPr lang="en-US" altLang="en-US" sz="3200">
                <a:solidFill>
                  <a:srgbClr val="000099"/>
                </a:solidFill>
                <a:latin typeface="Verdana" panose="020B0604030504040204" pitchFamily="34" charset="0"/>
                <a:cs typeface="Times New Roman" panose="02020603050405020304" pitchFamily="18" charset="0"/>
              </a:rPr>
              <a:t>Form: </a:t>
            </a:r>
            <a:br>
              <a:rPr lang="en-US" altLang="en-US" sz="3200">
                <a:solidFill>
                  <a:srgbClr val="000099"/>
                </a:solidFill>
                <a:latin typeface="Verdana" panose="020B0604030504040204" pitchFamily="34" charset="0"/>
                <a:cs typeface="Times New Roman" panose="02020603050405020304" pitchFamily="18" charset="0"/>
              </a:rPr>
            </a:br>
            <a:r>
              <a:rPr lang="en-US" altLang="en-US" sz="3200">
                <a:solidFill>
                  <a:srgbClr val="000099"/>
                </a:solidFill>
                <a:latin typeface="Verdana" panose="020B0604030504040204" pitchFamily="34" charset="0"/>
                <a:cs typeface="Times New Roman" panose="02020603050405020304" pitchFamily="18" charset="0"/>
              </a:rPr>
              <a:t>synforms</a:t>
            </a:r>
            <a:r>
              <a:rPr lang="en-US" altLang="en-US" sz="3200">
                <a:latin typeface="Verdana" panose="020B0604030504040204" pitchFamily="34" charset="0"/>
                <a:cs typeface="Times New Roman" panose="02020603050405020304" pitchFamily="18" charset="0"/>
              </a:rPr>
              <a:t>	</a:t>
            </a:r>
            <a:endParaRPr lang="en-GB" altLang="en-US" sz="3200">
              <a:latin typeface="Verdana" panose="020B0604030504040204" pitchFamily="34" charset="0"/>
              <a:cs typeface="Times New Roman" panose="02020603050405020304" pitchFamily="18" charset="0"/>
            </a:endParaRPr>
          </a:p>
        </p:txBody>
      </p:sp>
      <p:sp>
        <p:nvSpPr>
          <p:cNvPr id="41987" name="Rectangle 3">
            <a:extLst>
              <a:ext uri="{FF2B5EF4-FFF2-40B4-BE49-F238E27FC236}">
                <a16:creationId xmlns:a16="http://schemas.microsoft.com/office/drawing/2014/main" id="{B959BFDF-49B1-4615-B0E8-376AFF702576}"/>
              </a:ext>
            </a:extLst>
          </p:cNvPr>
          <p:cNvSpPr>
            <a:spLocks noGrp="1" noChangeArrowheads="1"/>
          </p:cNvSpPr>
          <p:nvPr>
            <p:ph type="body" idx="1"/>
          </p:nvPr>
        </p:nvSpPr>
        <p:spPr/>
        <p:txBody>
          <a:bodyPr/>
          <a:lstStyle/>
          <a:p>
            <a:pPr eaLnBrk="1" hangingPunct="1">
              <a:lnSpc>
                <a:spcPct val="90000"/>
              </a:lnSpc>
            </a:pPr>
            <a:r>
              <a:rPr lang="en-US" altLang="en-US" sz="2800">
                <a:cs typeface="Times New Roman" panose="02020603050405020304" pitchFamily="18" charset="0"/>
              </a:rPr>
              <a:t>Learners often confuse similar word forms</a:t>
            </a:r>
          </a:p>
          <a:p>
            <a:pPr lvl="1" eaLnBrk="1" hangingPunct="1">
              <a:lnSpc>
                <a:spcPct val="90000"/>
              </a:lnSpc>
            </a:pPr>
            <a:r>
              <a:rPr lang="en-US" altLang="en-US" sz="2400">
                <a:cs typeface="Times New Roman" panose="02020603050405020304" pitchFamily="18" charset="0"/>
              </a:rPr>
              <a:t>outline = out of line</a:t>
            </a:r>
            <a:endParaRPr lang="en-US" altLang="en-US" sz="2400" baseline="30000">
              <a:cs typeface="Times New Roman" panose="02020603050405020304" pitchFamily="18" charset="0"/>
            </a:endParaRPr>
          </a:p>
          <a:p>
            <a:pPr lvl="1" eaLnBrk="1" hangingPunct="1">
              <a:lnSpc>
                <a:spcPct val="90000"/>
              </a:lnSpc>
            </a:pPr>
            <a:r>
              <a:rPr lang="en-US" altLang="en-US" sz="2400">
                <a:cs typeface="Times New Roman" panose="02020603050405020304" pitchFamily="18" charset="0"/>
              </a:rPr>
              <a:t>discourse = without direction</a:t>
            </a:r>
          </a:p>
          <a:p>
            <a:pPr eaLnBrk="1" hangingPunct="1">
              <a:lnSpc>
                <a:spcPct val="90000"/>
              </a:lnSpc>
              <a:buFontTx/>
              <a:buNone/>
            </a:pPr>
            <a:endParaRPr lang="en-US" altLang="en-US" sz="2800">
              <a:cs typeface="Times New Roman" panose="02020603050405020304" pitchFamily="18" charset="0"/>
            </a:endParaRPr>
          </a:p>
          <a:p>
            <a:pPr eaLnBrk="1" hangingPunct="1">
              <a:lnSpc>
                <a:spcPct val="90000"/>
              </a:lnSpc>
            </a:pPr>
            <a:r>
              <a:rPr lang="en-US" altLang="en-US" sz="2800">
                <a:cs typeface="Times New Roman" panose="02020603050405020304" pitchFamily="18" charset="0"/>
              </a:rPr>
              <a:t>Category of greatest confusion:</a:t>
            </a:r>
          </a:p>
          <a:p>
            <a:pPr lvl="1" eaLnBrk="1" hangingPunct="1">
              <a:lnSpc>
                <a:spcPct val="90000"/>
              </a:lnSpc>
            </a:pPr>
            <a:r>
              <a:rPr lang="en-US" altLang="en-US" sz="2400">
                <a:cs typeface="Times New Roman" panose="02020603050405020304" pitchFamily="18" charset="0"/>
              </a:rPr>
              <a:t>similar except for suffixes</a:t>
            </a:r>
          </a:p>
          <a:p>
            <a:pPr eaLnBrk="1" hangingPunct="1">
              <a:lnSpc>
                <a:spcPct val="90000"/>
              </a:lnSpc>
              <a:buFontTx/>
              <a:buNone/>
            </a:pPr>
            <a:r>
              <a:rPr lang="en-US" altLang="en-US" sz="2800">
                <a:cs typeface="Times New Roman" panose="02020603050405020304" pitchFamily="18" charset="0"/>
              </a:rPr>
              <a:t>      (</a:t>
            </a:r>
            <a:r>
              <a:rPr lang="en-US" altLang="en-US" sz="2800" i="1">
                <a:cs typeface="Times New Roman" panose="02020603050405020304" pitchFamily="18" charset="0"/>
              </a:rPr>
              <a:t>comprehensive / comprehensible)</a:t>
            </a:r>
            <a:endParaRPr lang="en-US" altLang="en-US" sz="2800">
              <a:cs typeface="Times New Roman" panose="02020603050405020304" pitchFamily="18" charset="0"/>
            </a:endParaRPr>
          </a:p>
          <a:p>
            <a:pPr lvl="1" eaLnBrk="1" hangingPunct="1">
              <a:lnSpc>
                <a:spcPct val="90000"/>
              </a:lnSpc>
            </a:pPr>
            <a:r>
              <a:rPr lang="en-US" altLang="en-US" sz="2400">
                <a:cs typeface="Times New Roman" panose="02020603050405020304" pitchFamily="18" charset="0"/>
              </a:rPr>
              <a:t>similar except for vowels </a:t>
            </a:r>
          </a:p>
          <a:p>
            <a:pPr eaLnBrk="1" hangingPunct="1">
              <a:lnSpc>
                <a:spcPct val="90000"/>
              </a:lnSpc>
              <a:buFontTx/>
              <a:buNone/>
            </a:pPr>
            <a:r>
              <a:rPr lang="en-US" altLang="en-US" sz="2800">
                <a:cs typeface="Times New Roman" panose="02020603050405020304" pitchFamily="18" charset="0"/>
              </a:rPr>
              <a:t>       (</a:t>
            </a:r>
            <a:r>
              <a:rPr lang="en-US" altLang="en-US" sz="2800" i="1">
                <a:cs typeface="Times New Roman" panose="02020603050405020304" pitchFamily="18" charset="0"/>
              </a:rPr>
              <a:t>adopt / adapt</a:t>
            </a:r>
            <a:r>
              <a:rPr lang="en-US" altLang="en-US" sz="2800">
                <a:cs typeface="Times New Roman" panose="02020603050405020304" pitchFamily="18" charset="0"/>
              </a:rPr>
              <a:t>)</a:t>
            </a:r>
          </a:p>
          <a:p>
            <a:pPr eaLnBrk="1" hangingPunct="1">
              <a:lnSpc>
                <a:spcPct val="90000"/>
              </a:lnSpc>
              <a:buFontTx/>
              <a:buNone/>
            </a:pPr>
            <a:endParaRPr lang="en-US" altLang="en-US" sz="2800">
              <a:cs typeface="Times New Roman" panose="02020603050405020304" pitchFamily="18" charset="0"/>
            </a:endParaRPr>
          </a:p>
          <a:p>
            <a:pPr eaLnBrk="1" hangingPunct="1">
              <a:lnSpc>
                <a:spcPct val="90000"/>
              </a:lnSpc>
              <a:buFontTx/>
              <a:buNone/>
            </a:pPr>
            <a:r>
              <a:rPr lang="en-US" altLang="en-US" sz="2800">
                <a:cs typeface="Times New Roman" panose="02020603050405020304" pitchFamily="18" charset="0"/>
              </a:rPr>
              <a:t>(Laufer, 1988)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F62F905D-DFBB-436F-954A-A96A335B275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E4FF6B-3DE3-42B8-985A-3A2089B1BB96}" type="slidenum">
              <a:rPr lang="en-US" altLang="en-US" sz="1200"/>
              <a:pPr>
                <a:spcBef>
                  <a:spcPct val="0"/>
                </a:spcBef>
                <a:buFontTx/>
                <a:buNone/>
              </a:pPr>
              <a:t>41</a:t>
            </a:fld>
            <a:endParaRPr lang="en-US" altLang="en-US" sz="1200"/>
          </a:p>
        </p:txBody>
      </p:sp>
      <p:sp>
        <p:nvSpPr>
          <p:cNvPr id="43011" name="Rectangle 2">
            <a:extLst>
              <a:ext uri="{FF2B5EF4-FFF2-40B4-BE49-F238E27FC236}">
                <a16:creationId xmlns:a16="http://schemas.microsoft.com/office/drawing/2014/main" id="{0406DC41-7E18-477D-A98C-FD7EFDC57307}"/>
              </a:ext>
            </a:extLst>
          </p:cNvPr>
          <p:cNvSpPr>
            <a:spLocks noGrp="1" noChangeArrowheads="1"/>
          </p:cNvSpPr>
          <p:nvPr>
            <p:ph type="title"/>
          </p:nvPr>
        </p:nvSpPr>
        <p:spPr/>
        <p:txBody>
          <a:bodyPr/>
          <a:lstStyle/>
          <a:p>
            <a:pPr eaLnBrk="1" hangingPunct="1"/>
            <a:r>
              <a:rPr lang="en-US" altLang="en-US" sz="3600" b="1">
                <a:solidFill>
                  <a:srgbClr val="0070C0"/>
                </a:solidFill>
                <a:cs typeface="Arial" panose="020B0604020202020204" pitchFamily="34" charset="0"/>
              </a:rPr>
              <a:t>A Word’s Form May Be More </a:t>
            </a:r>
            <a:br>
              <a:rPr lang="en-US" altLang="en-US" sz="3600" b="1">
                <a:solidFill>
                  <a:srgbClr val="0070C0"/>
                </a:solidFill>
                <a:cs typeface="Arial" panose="020B0604020202020204" pitchFamily="34" charset="0"/>
              </a:rPr>
            </a:br>
            <a:r>
              <a:rPr lang="en-US" altLang="en-US" sz="3600" b="1">
                <a:solidFill>
                  <a:srgbClr val="0070C0"/>
                </a:solidFill>
                <a:cs typeface="Arial" panose="020B0604020202020204" pitchFamily="34" charset="0"/>
              </a:rPr>
              <a:t>Difficult Than Its Meaning</a:t>
            </a:r>
            <a:endParaRPr lang="en-GB" altLang="en-US" sz="3600" b="1">
              <a:solidFill>
                <a:srgbClr val="0070C0"/>
              </a:solidFill>
              <a:cs typeface="Arial" panose="020B0604020202020204" pitchFamily="34" charset="0"/>
            </a:endParaRPr>
          </a:p>
        </p:txBody>
      </p:sp>
      <p:sp>
        <p:nvSpPr>
          <p:cNvPr id="73732" name="Rectangle 3">
            <a:extLst>
              <a:ext uri="{FF2B5EF4-FFF2-40B4-BE49-F238E27FC236}">
                <a16:creationId xmlns:a16="http://schemas.microsoft.com/office/drawing/2014/main" id="{5A6035C9-EA4A-42DD-8665-31F32DCEA726}"/>
              </a:ext>
            </a:extLst>
          </p:cNvPr>
          <p:cNvSpPr>
            <a:spLocks noGrp="1" noChangeArrowheads="1"/>
          </p:cNvSpPr>
          <p:nvPr>
            <p:ph type="body" idx="1"/>
          </p:nvPr>
        </p:nvSpPr>
        <p:spPr/>
        <p:txBody>
          <a:bodyPr/>
          <a:lstStyle/>
          <a:p>
            <a:pPr eaLnBrk="1" hangingPunct="1">
              <a:lnSpc>
                <a:spcPct val="90000"/>
              </a:lnSpc>
              <a:buFontTx/>
              <a:buNone/>
              <a:defRPr/>
            </a:pPr>
            <a:r>
              <a:rPr lang="en-US" altLang="en-US" sz="2800" dirty="0">
                <a:cs typeface="Times New Roman" panose="02020603050405020304" pitchFamily="18" charset="0"/>
              </a:rPr>
              <a:t>	</a:t>
            </a:r>
          </a:p>
          <a:p>
            <a:pPr eaLnBrk="1" hangingPunct="1">
              <a:lnSpc>
                <a:spcPct val="90000"/>
              </a:lnSpc>
              <a:defRPr/>
            </a:pPr>
            <a:r>
              <a:rPr lang="en-US" altLang="en-US" sz="3600" dirty="0">
                <a:cs typeface="Arial" panose="020B0604020202020204" pitchFamily="34" charset="0"/>
              </a:rPr>
              <a:t>The flag is the nation symbol.</a:t>
            </a:r>
          </a:p>
          <a:p>
            <a:pPr eaLnBrk="1" hangingPunct="1">
              <a:lnSpc>
                <a:spcPct val="90000"/>
              </a:lnSpc>
              <a:defRPr/>
            </a:pPr>
            <a:endParaRPr lang="en-US" altLang="en-US" sz="3600" dirty="0">
              <a:cs typeface="Arial" panose="020B0604020202020204" pitchFamily="34" charset="0"/>
            </a:endParaRPr>
          </a:p>
          <a:p>
            <a:pPr eaLnBrk="1" hangingPunct="1">
              <a:lnSpc>
                <a:spcPct val="90000"/>
              </a:lnSpc>
              <a:defRPr/>
            </a:pPr>
            <a:r>
              <a:rPr lang="en-US" altLang="en-US" sz="3600" dirty="0">
                <a:cs typeface="Arial" panose="020B0604020202020204" pitchFamily="34" charset="0"/>
              </a:rPr>
              <a:t>I get a lot of enjoy from listening </a:t>
            </a:r>
          </a:p>
          <a:p>
            <a:pPr marL="0" indent="0" eaLnBrk="1" hangingPunct="1">
              <a:lnSpc>
                <a:spcPct val="90000"/>
              </a:lnSpc>
              <a:buFont typeface="Arial" panose="020B0604020202020204" pitchFamily="34" charset="0"/>
              <a:buNone/>
              <a:defRPr/>
            </a:pPr>
            <a:r>
              <a:rPr lang="en-US" altLang="en-US" sz="3600" dirty="0">
                <a:cs typeface="Arial" panose="020B0604020202020204" pitchFamily="34" charset="0"/>
              </a:rPr>
              <a:t>   to music.</a:t>
            </a:r>
          </a:p>
          <a:p>
            <a:pPr eaLnBrk="1" hangingPunct="1">
              <a:lnSpc>
                <a:spcPct val="90000"/>
              </a:lnSpc>
              <a:defRPr/>
            </a:pPr>
            <a:endParaRPr lang="en-US" altLang="en-US" sz="3600" dirty="0">
              <a:cs typeface="Arial" panose="020B0604020202020204" pitchFamily="34" charset="0"/>
            </a:endParaRPr>
          </a:p>
          <a:p>
            <a:pPr eaLnBrk="1" hangingPunct="1">
              <a:lnSpc>
                <a:spcPct val="90000"/>
              </a:lnSpc>
              <a:defRPr/>
            </a:pPr>
            <a:r>
              <a:rPr lang="en-US" altLang="en-US" sz="3600" dirty="0">
                <a:cs typeface="Arial" panose="020B0604020202020204" pitchFamily="34" charset="0"/>
              </a:rPr>
              <a:t>When she heard the good news, she smiled happy.</a:t>
            </a:r>
          </a:p>
          <a:p>
            <a:pPr eaLnBrk="1" hangingPunct="1">
              <a:lnSpc>
                <a:spcPct val="90000"/>
              </a:lnSpc>
              <a:buFontTx/>
              <a:buNone/>
              <a:defRPr/>
            </a:pPr>
            <a:endParaRPr lang="en-US" altLang="en-US" sz="2800" dirty="0">
              <a:cs typeface="Times New Roman" panose="02020603050405020304" pitchFamily="18" charset="0"/>
            </a:endParaRPr>
          </a:p>
        </p:txBody>
      </p:sp>
      <p:sp>
        <p:nvSpPr>
          <p:cNvPr id="43013" name="Line 4">
            <a:extLst>
              <a:ext uri="{FF2B5EF4-FFF2-40B4-BE49-F238E27FC236}">
                <a16:creationId xmlns:a16="http://schemas.microsoft.com/office/drawing/2014/main" id="{11B29AC5-D2D6-4153-9888-31998F2B8F60}"/>
              </a:ext>
            </a:extLst>
          </p:cNvPr>
          <p:cNvSpPr>
            <a:spLocks noChangeShapeType="1"/>
          </p:cNvSpPr>
          <p:nvPr/>
        </p:nvSpPr>
        <p:spPr bwMode="auto">
          <a:xfrm>
            <a:off x="228600" y="1524000"/>
            <a:ext cx="8763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652E9052-F44B-4B3E-A96F-91E5BAF34B0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BCB37B-723C-4FA8-91D0-1FFC703946E9}" type="slidenum">
              <a:rPr lang="en-US" altLang="en-US" sz="1200"/>
              <a:pPr>
                <a:spcBef>
                  <a:spcPct val="0"/>
                </a:spcBef>
                <a:buFontTx/>
                <a:buNone/>
              </a:pPr>
              <a:t>42</a:t>
            </a:fld>
            <a:endParaRPr lang="en-US" altLang="en-US" sz="1200"/>
          </a:p>
        </p:txBody>
      </p:sp>
      <p:sp>
        <p:nvSpPr>
          <p:cNvPr id="44035" name="Rectangle 2">
            <a:extLst>
              <a:ext uri="{FF2B5EF4-FFF2-40B4-BE49-F238E27FC236}">
                <a16:creationId xmlns:a16="http://schemas.microsoft.com/office/drawing/2014/main" id="{21D6063C-9DE3-4B39-BB28-B039F5A57340}"/>
              </a:ext>
            </a:extLst>
          </p:cNvPr>
          <p:cNvSpPr>
            <a:spLocks noGrp="1" noChangeArrowheads="1"/>
          </p:cNvSpPr>
          <p:nvPr>
            <p:ph type="title"/>
          </p:nvPr>
        </p:nvSpPr>
        <p:spPr/>
        <p:txBody>
          <a:bodyPr/>
          <a:lstStyle/>
          <a:p>
            <a:pPr eaLnBrk="1" hangingPunct="1"/>
            <a:r>
              <a:rPr lang="en-US" altLang="en-US" sz="3600" b="1">
                <a:solidFill>
                  <a:srgbClr val="0070C0"/>
                </a:solidFill>
                <a:cs typeface="Arial" panose="020B0604020202020204" pitchFamily="34" charset="0"/>
              </a:rPr>
              <a:t>A Word’s Form May Be More </a:t>
            </a:r>
            <a:br>
              <a:rPr lang="en-US" altLang="en-US" sz="3600" b="1">
                <a:solidFill>
                  <a:srgbClr val="0070C0"/>
                </a:solidFill>
                <a:cs typeface="Arial" panose="020B0604020202020204" pitchFamily="34" charset="0"/>
              </a:rPr>
            </a:br>
            <a:r>
              <a:rPr lang="en-US" altLang="en-US" sz="3600" b="1">
                <a:solidFill>
                  <a:srgbClr val="0070C0"/>
                </a:solidFill>
                <a:cs typeface="Arial" panose="020B0604020202020204" pitchFamily="34" charset="0"/>
              </a:rPr>
              <a:t>Difficult Than Its Meaning</a:t>
            </a:r>
            <a:endParaRPr lang="en-GB" altLang="en-US" sz="3600" b="1">
              <a:solidFill>
                <a:srgbClr val="0070C0"/>
              </a:solidFill>
              <a:cs typeface="Arial" panose="020B0604020202020204" pitchFamily="34" charset="0"/>
            </a:endParaRPr>
          </a:p>
        </p:txBody>
      </p:sp>
      <p:sp>
        <p:nvSpPr>
          <p:cNvPr id="44036" name="Rectangle 3">
            <a:extLst>
              <a:ext uri="{FF2B5EF4-FFF2-40B4-BE49-F238E27FC236}">
                <a16:creationId xmlns:a16="http://schemas.microsoft.com/office/drawing/2014/main" id="{04D8DD7E-76CC-4A2E-9D4F-75F6FC88D658}"/>
              </a:ext>
            </a:extLst>
          </p:cNvPr>
          <p:cNvSpPr>
            <a:spLocks noGrp="1" noChangeArrowheads="1"/>
          </p:cNvSpPr>
          <p:nvPr>
            <p:ph type="body" idx="1"/>
          </p:nvPr>
        </p:nvSpPr>
        <p:spPr/>
        <p:txBody>
          <a:bodyPr/>
          <a:lstStyle/>
          <a:p>
            <a:pPr eaLnBrk="1" hangingPunct="1">
              <a:lnSpc>
                <a:spcPct val="90000"/>
              </a:lnSpc>
              <a:buFontTx/>
              <a:buNone/>
            </a:pPr>
            <a:r>
              <a:rPr lang="en-US" altLang="en-US" sz="2800">
                <a:cs typeface="Times New Roman" panose="02020603050405020304" pitchFamily="18" charset="0"/>
              </a:rPr>
              <a:t>	</a:t>
            </a:r>
          </a:p>
          <a:p>
            <a:pPr eaLnBrk="1" hangingPunct="1">
              <a:lnSpc>
                <a:spcPct val="90000"/>
              </a:lnSpc>
            </a:pPr>
            <a:r>
              <a:rPr lang="en-US" altLang="en-US" sz="3600">
                <a:cs typeface="Arial" panose="020B0604020202020204" pitchFamily="34" charset="0"/>
              </a:rPr>
              <a:t>The flag is the </a:t>
            </a:r>
            <a:r>
              <a:rPr lang="en-US" altLang="en-US" sz="3600">
                <a:solidFill>
                  <a:srgbClr val="FF0000"/>
                </a:solidFill>
                <a:cs typeface="Arial" panose="020B0604020202020204" pitchFamily="34" charset="0"/>
              </a:rPr>
              <a:t>national</a:t>
            </a:r>
            <a:r>
              <a:rPr lang="en-US" altLang="en-US" sz="3600">
                <a:cs typeface="Arial" panose="020B0604020202020204" pitchFamily="34" charset="0"/>
              </a:rPr>
              <a:t> symbol.</a:t>
            </a:r>
          </a:p>
          <a:p>
            <a:pPr eaLnBrk="1" hangingPunct="1">
              <a:lnSpc>
                <a:spcPct val="90000"/>
              </a:lnSpc>
            </a:pPr>
            <a:endParaRPr lang="en-US" altLang="en-US" sz="3600">
              <a:cs typeface="Arial" panose="020B0604020202020204" pitchFamily="34" charset="0"/>
            </a:endParaRPr>
          </a:p>
          <a:p>
            <a:pPr eaLnBrk="1" hangingPunct="1">
              <a:lnSpc>
                <a:spcPct val="90000"/>
              </a:lnSpc>
            </a:pPr>
            <a:r>
              <a:rPr lang="en-US" altLang="en-US" sz="3600">
                <a:cs typeface="Arial" panose="020B0604020202020204" pitchFamily="34" charset="0"/>
              </a:rPr>
              <a:t>I get a lot of </a:t>
            </a:r>
            <a:r>
              <a:rPr lang="en-US" altLang="en-US" sz="3600">
                <a:solidFill>
                  <a:srgbClr val="FF0000"/>
                </a:solidFill>
                <a:cs typeface="Arial" panose="020B0604020202020204" pitchFamily="34" charset="0"/>
              </a:rPr>
              <a:t>enjoyment</a:t>
            </a:r>
            <a:r>
              <a:rPr lang="en-US" altLang="en-US" sz="3600">
                <a:cs typeface="Arial" panose="020B0604020202020204" pitchFamily="34" charset="0"/>
              </a:rPr>
              <a:t> from listening to music.</a:t>
            </a:r>
          </a:p>
          <a:p>
            <a:pPr eaLnBrk="1" hangingPunct="1">
              <a:lnSpc>
                <a:spcPct val="90000"/>
              </a:lnSpc>
            </a:pPr>
            <a:endParaRPr lang="en-US" altLang="en-US" sz="3600">
              <a:cs typeface="Arial" panose="020B0604020202020204" pitchFamily="34" charset="0"/>
            </a:endParaRPr>
          </a:p>
          <a:p>
            <a:pPr eaLnBrk="1" hangingPunct="1">
              <a:lnSpc>
                <a:spcPct val="90000"/>
              </a:lnSpc>
            </a:pPr>
            <a:r>
              <a:rPr lang="en-US" altLang="en-US" sz="3600">
                <a:cs typeface="Arial" panose="020B0604020202020204" pitchFamily="34" charset="0"/>
              </a:rPr>
              <a:t>When she heard the good news, she smiled </a:t>
            </a:r>
            <a:r>
              <a:rPr lang="en-US" altLang="en-US" sz="3600">
                <a:solidFill>
                  <a:srgbClr val="FF0000"/>
                </a:solidFill>
                <a:cs typeface="Arial" panose="020B0604020202020204" pitchFamily="34" charset="0"/>
              </a:rPr>
              <a:t>happily</a:t>
            </a:r>
            <a:r>
              <a:rPr lang="en-US" altLang="en-US" sz="3600">
                <a:cs typeface="Arial" panose="020B0604020202020204" pitchFamily="34" charset="0"/>
              </a:rPr>
              <a:t>.</a:t>
            </a:r>
          </a:p>
          <a:p>
            <a:pPr eaLnBrk="1" hangingPunct="1">
              <a:lnSpc>
                <a:spcPct val="90000"/>
              </a:lnSpc>
              <a:buFontTx/>
              <a:buNone/>
            </a:pPr>
            <a:endParaRPr lang="en-US" altLang="en-US" sz="2800">
              <a:cs typeface="Times New Roman" panose="02020603050405020304" pitchFamily="18" charset="0"/>
            </a:endParaRPr>
          </a:p>
        </p:txBody>
      </p:sp>
      <p:sp>
        <p:nvSpPr>
          <p:cNvPr id="44037" name="Line 4">
            <a:extLst>
              <a:ext uri="{FF2B5EF4-FFF2-40B4-BE49-F238E27FC236}">
                <a16:creationId xmlns:a16="http://schemas.microsoft.com/office/drawing/2014/main" id="{AD8A79BE-8B27-4816-89FA-890B7C03BEBD}"/>
              </a:ext>
            </a:extLst>
          </p:cNvPr>
          <p:cNvSpPr>
            <a:spLocks noChangeShapeType="1"/>
          </p:cNvSpPr>
          <p:nvPr/>
        </p:nvSpPr>
        <p:spPr bwMode="auto">
          <a:xfrm>
            <a:off x="228600" y="1524000"/>
            <a:ext cx="8763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B4F67F13-CBC3-400F-A83D-04B9C9CCA09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7FFE2D-B83C-4DB6-8FBA-1A28D3C02A66}" type="slidenum">
              <a:rPr lang="en-US" altLang="en-US" sz="1200"/>
              <a:pPr>
                <a:spcBef>
                  <a:spcPct val="0"/>
                </a:spcBef>
                <a:buFontTx/>
                <a:buNone/>
              </a:pPr>
              <a:t>43</a:t>
            </a:fld>
            <a:endParaRPr lang="en-US" altLang="en-US" sz="1200"/>
          </a:p>
        </p:txBody>
      </p:sp>
      <p:sp>
        <p:nvSpPr>
          <p:cNvPr id="45059" name="Rectangle 2">
            <a:extLst>
              <a:ext uri="{FF2B5EF4-FFF2-40B4-BE49-F238E27FC236}">
                <a16:creationId xmlns:a16="http://schemas.microsoft.com/office/drawing/2014/main" id="{14100C1E-4CCF-420B-9DF9-4F86DBB7DBCD}"/>
              </a:ext>
            </a:extLst>
          </p:cNvPr>
          <p:cNvSpPr>
            <a:spLocks noGrp="1" noChangeArrowheads="1"/>
          </p:cNvSpPr>
          <p:nvPr>
            <p:ph type="body" idx="1"/>
          </p:nvPr>
        </p:nvSpPr>
        <p:spPr>
          <a:xfrm>
            <a:off x="971550" y="188913"/>
            <a:ext cx="7772400" cy="6408737"/>
          </a:xfrm>
        </p:spPr>
        <p:txBody>
          <a:bodyPr/>
          <a:lstStyle/>
          <a:p>
            <a:pPr eaLnBrk="1" hangingPunct="1">
              <a:lnSpc>
                <a:spcPct val="80000"/>
              </a:lnSpc>
              <a:buFontTx/>
              <a:buNone/>
            </a:pPr>
            <a:r>
              <a:rPr lang="en-US" altLang="en-US" sz="2800">
                <a:solidFill>
                  <a:schemeClr val="hlink"/>
                </a:solidFill>
                <a:cs typeface="Times New Roman" panose="02020603050405020304" pitchFamily="18" charset="0"/>
              </a:rPr>
              <a:t>	</a:t>
            </a:r>
          </a:p>
          <a:p>
            <a:pPr algn="ctr" eaLnBrk="1" hangingPunct="1">
              <a:lnSpc>
                <a:spcPct val="80000"/>
              </a:lnSpc>
              <a:buFontTx/>
              <a:buNone/>
            </a:pPr>
            <a:r>
              <a:rPr lang="en-US" altLang="en-US" sz="3600" b="1">
                <a:solidFill>
                  <a:srgbClr val="0070C0"/>
                </a:solidFill>
                <a:cs typeface="Arial" panose="020B0604020202020204" pitchFamily="34" charset="0"/>
              </a:rPr>
              <a:t>Schmitt &amp; Zimmerman (2002)</a:t>
            </a:r>
            <a:endParaRPr lang="en-US" altLang="en-US" sz="3600">
              <a:solidFill>
                <a:srgbClr val="0070C0"/>
              </a:solidFill>
              <a:cs typeface="Times New Roman" panose="02020603050405020304" pitchFamily="18" charset="0"/>
            </a:endParaRPr>
          </a:p>
          <a:p>
            <a:pPr eaLnBrk="1" hangingPunct="1">
              <a:lnSpc>
                <a:spcPct val="80000"/>
              </a:lnSpc>
              <a:buFontTx/>
              <a:buNone/>
            </a:pPr>
            <a:endParaRPr lang="en-US" altLang="en-US" sz="2800">
              <a:cs typeface="Arial" panose="020B0604020202020204" pitchFamily="34" charset="0"/>
            </a:endParaRPr>
          </a:p>
          <a:p>
            <a:pPr eaLnBrk="1" hangingPunct="1">
              <a:lnSpc>
                <a:spcPct val="80000"/>
              </a:lnSpc>
              <a:buFontTx/>
              <a:buNone/>
            </a:pPr>
            <a:r>
              <a:rPr lang="en-GB" altLang="en-US" sz="2800" i="1">
                <a:cs typeface="Arial" panose="020B0604020202020204" pitchFamily="34" charset="0"/>
              </a:rPr>
              <a:t> </a:t>
            </a:r>
          </a:p>
          <a:p>
            <a:pPr eaLnBrk="1" hangingPunct="1">
              <a:lnSpc>
                <a:spcPct val="80000"/>
              </a:lnSpc>
              <a:buFontTx/>
              <a:buNone/>
            </a:pPr>
            <a:r>
              <a:rPr lang="en-GB" altLang="en-US" sz="2800" i="1">
                <a:solidFill>
                  <a:srgbClr val="FF0000"/>
                </a:solidFill>
                <a:cs typeface="Arial" panose="020B0604020202020204" pitchFamily="34" charset="0"/>
              </a:rPr>
              <a:t>persist</a:t>
            </a:r>
            <a:endParaRPr lang="en-US" altLang="en-US" sz="2800" i="1">
              <a:solidFill>
                <a:srgbClr val="FF0000"/>
              </a:solidFill>
              <a:cs typeface="Arial" panose="020B0604020202020204" pitchFamily="34" charset="0"/>
            </a:endParaRPr>
          </a:p>
          <a:p>
            <a:pPr eaLnBrk="1" hangingPunct="1">
              <a:lnSpc>
                <a:spcPct val="80000"/>
              </a:lnSpc>
              <a:buFontTx/>
              <a:buNone/>
            </a:pPr>
            <a:endParaRPr lang="en-GB" altLang="en-US" sz="2800">
              <a:cs typeface="Arial" panose="020B0604020202020204" pitchFamily="34" charset="0"/>
            </a:endParaRPr>
          </a:p>
          <a:p>
            <a:pPr eaLnBrk="1" hangingPunct="1">
              <a:lnSpc>
                <a:spcPct val="80000"/>
              </a:lnSpc>
              <a:buFontTx/>
              <a:buNone/>
            </a:pPr>
            <a:r>
              <a:rPr lang="en-GB" altLang="en-US" sz="2800">
                <a:cs typeface="Arial" panose="020B0604020202020204" pitchFamily="34" charset="0"/>
              </a:rPr>
              <a:t>Noun	      The judge changed his mind because </a:t>
            </a:r>
          </a:p>
          <a:p>
            <a:pPr eaLnBrk="1" hangingPunct="1">
              <a:lnSpc>
                <a:spcPct val="80000"/>
              </a:lnSpc>
              <a:buFontTx/>
              <a:buNone/>
            </a:pPr>
            <a:r>
              <a:rPr lang="en-GB" altLang="en-US" sz="2800">
                <a:cs typeface="Arial" panose="020B0604020202020204" pitchFamily="34" charset="0"/>
              </a:rPr>
              <a:t>                of the lawyer’s ________.</a:t>
            </a:r>
          </a:p>
          <a:p>
            <a:pPr eaLnBrk="1" hangingPunct="1">
              <a:lnSpc>
                <a:spcPct val="80000"/>
              </a:lnSpc>
              <a:buFontTx/>
              <a:buNone/>
            </a:pPr>
            <a:r>
              <a:rPr lang="en-GB" altLang="en-US" sz="2800">
                <a:cs typeface="Arial" panose="020B0604020202020204" pitchFamily="34" charset="0"/>
              </a:rPr>
              <a:t>Verb        The lawyer ________ until the judge</a:t>
            </a:r>
          </a:p>
          <a:p>
            <a:pPr eaLnBrk="1" hangingPunct="1">
              <a:lnSpc>
                <a:spcPct val="80000"/>
              </a:lnSpc>
              <a:buFontTx/>
              <a:buNone/>
            </a:pPr>
            <a:r>
              <a:rPr lang="en-GB" altLang="en-US" sz="2800">
                <a:cs typeface="Arial" panose="020B0604020202020204" pitchFamily="34" charset="0"/>
              </a:rPr>
              <a:t>                changed his mind.</a:t>
            </a:r>
          </a:p>
          <a:p>
            <a:pPr eaLnBrk="1" hangingPunct="1">
              <a:lnSpc>
                <a:spcPct val="80000"/>
              </a:lnSpc>
              <a:buFontTx/>
              <a:buNone/>
            </a:pPr>
            <a:r>
              <a:rPr lang="en-GB" altLang="en-US" sz="2800">
                <a:cs typeface="Arial" panose="020B0604020202020204" pitchFamily="34" charset="0"/>
              </a:rPr>
              <a:t>Adjective The ________ lawyer persuaded the</a:t>
            </a:r>
          </a:p>
          <a:p>
            <a:pPr eaLnBrk="1" hangingPunct="1">
              <a:lnSpc>
                <a:spcPct val="80000"/>
              </a:lnSpc>
              <a:buFontTx/>
              <a:buNone/>
            </a:pPr>
            <a:r>
              <a:rPr lang="en-GB" altLang="en-US" sz="2800">
                <a:cs typeface="Arial" panose="020B0604020202020204" pitchFamily="34" charset="0"/>
              </a:rPr>
              <a:t>                judge to change his mind.</a:t>
            </a:r>
          </a:p>
          <a:p>
            <a:pPr eaLnBrk="1" hangingPunct="1">
              <a:lnSpc>
                <a:spcPct val="80000"/>
              </a:lnSpc>
              <a:buFontTx/>
              <a:buNone/>
            </a:pPr>
            <a:r>
              <a:rPr lang="en-GB" altLang="en-US" sz="2800">
                <a:cs typeface="Arial" panose="020B0604020202020204" pitchFamily="34" charset="0"/>
              </a:rPr>
              <a:t>Adverb    The lawyer argued ________.</a:t>
            </a:r>
            <a:endParaRPr lang="en-US" altLang="en-US" sz="2800">
              <a:cs typeface="Arial" panose="020B0604020202020204" pitchFamily="34" charset="0"/>
            </a:endParaRPr>
          </a:p>
        </p:txBody>
      </p:sp>
      <p:sp>
        <p:nvSpPr>
          <p:cNvPr id="45060" name="Line 4">
            <a:extLst>
              <a:ext uri="{FF2B5EF4-FFF2-40B4-BE49-F238E27FC236}">
                <a16:creationId xmlns:a16="http://schemas.microsoft.com/office/drawing/2014/main" id="{205B4455-22C6-4214-AC79-AF23DF220D76}"/>
              </a:ext>
            </a:extLst>
          </p:cNvPr>
          <p:cNvSpPr>
            <a:spLocks noChangeShapeType="1"/>
          </p:cNvSpPr>
          <p:nvPr/>
        </p:nvSpPr>
        <p:spPr bwMode="auto">
          <a:xfrm>
            <a:off x="228600" y="1524000"/>
            <a:ext cx="8763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79284A62-1E27-4AC4-BA6C-49F19407F42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25432F-FE9C-4B5A-B0AF-9C836B960711}" type="slidenum">
              <a:rPr lang="en-US" altLang="en-US" sz="1200"/>
              <a:pPr>
                <a:spcBef>
                  <a:spcPct val="0"/>
                </a:spcBef>
                <a:buFontTx/>
                <a:buNone/>
              </a:pPr>
              <a:t>44</a:t>
            </a:fld>
            <a:endParaRPr lang="en-US" altLang="en-US" sz="1200"/>
          </a:p>
        </p:txBody>
      </p:sp>
      <p:sp>
        <p:nvSpPr>
          <p:cNvPr id="46083" name="Rectangle 2">
            <a:extLst>
              <a:ext uri="{FF2B5EF4-FFF2-40B4-BE49-F238E27FC236}">
                <a16:creationId xmlns:a16="http://schemas.microsoft.com/office/drawing/2014/main" id="{C21DC09E-D535-45D6-BC64-25D4CE0F1E1C}"/>
              </a:ext>
            </a:extLst>
          </p:cNvPr>
          <p:cNvSpPr>
            <a:spLocks noGrp="1" noChangeArrowheads="1"/>
          </p:cNvSpPr>
          <p:nvPr>
            <p:ph type="body" idx="1"/>
          </p:nvPr>
        </p:nvSpPr>
        <p:spPr>
          <a:xfrm>
            <a:off x="971550" y="188913"/>
            <a:ext cx="7772400" cy="6408737"/>
          </a:xfrm>
        </p:spPr>
        <p:txBody>
          <a:bodyPr/>
          <a:lstStyle/>
          <a:p>
            <a:pPr eaLnBrk="1" hangingPunct="1">
              <a:lnSpc>
                <a:spcPct val="80000"/>
              </a:lnSpc>
              <a:buFontTx/>
              <a:buNone/>
            </a:pPr>
            <a:r>
              <a:rPr lang="en-US" altLang="en-US" sz="2800">
                <a:solidFill>
                  <a:schemeClr val="hlink"/>
                </a:solidFill>
                <a:cs typeface="Times New Roman" panose="02020603050405020304" pitchFamily="18" charset="0"/>
              </a:rPr>
              <a:t>	</a:t>
            </a:r>
          </a:p>
          <a:p>
            <a:pPr algn="ctr" eaLnBrk="1" hangingPunct="1">
              <a:lnSpc>
                <a:spcPct val="80000"/>
              </a:lnSpc>
              <a:buFontTx/>
              <a:buNone/>
            </a:pPr>
            <a:r>
              <a:rPr lang="en-US" altLang="en-US" sz="3600" b="1">
                <a:solidFill>
                  <a:srgbClr val="0070C0"/>
                </a:solidFill>
                <a:cs typeface="Arial" panose="020B0604020202020204" pitchFamily="34" charset="0"/>
              </a:rPr>
              <a:t>Schmitt &amp; Zimmerman (2002)</a:t>
            </a:r>
            <a:endParaRPr lang="en-US" altLang="en-US" sz="3600">
              <a:solidFill>
                <a:srgbClr val="0070C0"/>
              </a:solidFill>
              <a:cs typeface="Times New Roman" panose="02020603050405020304" pitchFamily="18" charset="0"/>
            </a:endParaRPr>
          </a:p>
          <a:p>
            <a:pPr eaLnBrk="1" hangingPunct="1">
              <a:lnSpc>
                <a:spcPct val="80000"/>
              </a:lnSpc>
              <a:buFontTx/>
              <a:buNone/>
            </a:pPr>
            <a:endParaRPr lang="en-US" altLang="en-US" sz="2800">
              <a:cs typeface="Arial" panose="020B0604020202020204" pitchFamily="34" charset="0"/>
            </a:endParaRPr>
          </a:p>
          <a:p>
            <a:pPr eaLnBrk="1" hangingPunct="1">
              <a:lnSpc>
                <a:spcPct val="80000"/>
              </a:lnSpc>
              <a:buFontTx/>
              <a:buNone/>
            </a:pPr>
            <a:r>
              <a:rPr lang="en-GB" altLang="en-US" sz="2800" i="1">
                <a:cs typeface="Arial" panose="020B0604020202020204" pitchFamily="34" charset="0"/>
              </a:rPr>
              <a:t> </a:t>
            </a:r>
          </a:p>
          <a:p>
            <a:pPr eaLnBrk="1" hangingPunct="1">
              <a:lnSpc>
                <a:spcPct val="80000"/>
              </a:lnSpc>
              <a:buFontTx/>
              <a:buNone/>
            </a:pPr>
            <a:r>
              <a:rPr lang="en-GB" altLang="en-US" sz="2800" i="1">
                <a:solidFill>
                  <a:srgbClr val="FF0000"/>
                </a:solidFill>
                <a:cs typeface="Arial" panose="020B0604020202020204" pitchFamily="34" charset="0"/>
              </a:rPr>
              <a:t>persist</a:t>
            </a:r>
            <a:endParaRPr lang="en-US" altLang="en-US" sz="2800" i="1">
              <a:solidFill>
                <a:srgbClr val="FF0000"/>
              </a:solidFill>
              <a:cs typeface="Arial" panose="020B0604020202020204" pitchFamily="34" charset="0"/>
            </a:endParaRPr>
          </a:p>
          <a:p>
            <a:pPr eaLnBrk="1" hangingPunct="1">
              <a:lnSpc>
                <a:spcPct val="80000"/>
              </a:lnSpc>
              <a:buFontTx/>
              <a:buNone/>
            </a:pPr>
            <a:endParaRPr lang="en-GB" altLang="en-US" sz="2800">
              <a:cs typeface="Arial" panose="020B0604020202020204" pitchFamily="34" charset="0"/>
            </a:endParaRPr>
          </a:p>
          <a:p>
            <a:pPr eaLnBrk="1" hangingPunct="1">
              <a:lnSpc>
                <a:spcPct val="80000"/>
              </a:lnSpc>
              <a:buFontTx/>
              <a:buNone/>
            </a:pPr>
            <a:r>
              <a:rPr lang="en-GB" altLang="en-US" sz="2800">
                <a:cs typeface="Arial" panose="020B0604020202020204" pitchFamily="34" charset="0"/>
              </a:rPr>
              <a:t>Noun	      The judge changed his mind because </a:t>
            </a:r>
          </a:p>
          <a:p>
            <a:pPr eaLnBrk="1" hangingPunct="1">
              <a:lnSpc>
                <a:spcPct val="80000"/>
              </a:lnSpc>
              <a:buFontTx/>
              <a:buNone/>
            </a:pPr>
            <a:r>
              <a:rPr lang="en-GB" altLang="en-US" sz="2800">
                <a:cs typeface="Arial" panose="020B0604020202020204" pitchFamily="34" charset="0"/>
              </a:rPr>
              <a:t>                of the lawyer’s </a:t>
            </a:r>
            <a:r>
              <a:rPr lang="en-GB" altLang="en-US" sz="2800">
                <a:solidFill>
                  <a:srgbClr val="FF0000"/>
                </a:solidFill>
                <a:cs typeface="Arial" panose="020B0604020202020204" pitchFamily="34" charset="0"/>
              </a:rPr>
              <a:t>persistence</a:t>
            </a:r>
            <a:r>
              <a:rPr lang="en-GB" altLang="en-US" sz="2800">
                <a:cs typeface="Arial" panose="020B0604020202020204" pitchFamily="34" charset="0"/>
              </a:rPr>
              <a:t>.</a:t>
            </a:r>
          </a:p>
          <a:p>
            <a:pPr eaLnBrk="1" hangingPunct="1">
              <a:lnSpc>
                <a:spcPct val="80000"/>
              </a:lnSpc>
              <a:buFontTx/>
              <a:buNone/>
            </a:pPr>
            <a:r>
              <a:rPr lang="en-GB" altLang="en-US" sz="2800">
                <a:cs typeface="Arial" panose="020B0604020202020204" pitchFamily="34" charset="0"/>
              </a:rPr>
              <a:t>Verb        The lawyer </a:t>
            </a:r>
            <a:r>
              <a:rPr lang="en-GB" altLang="en-US" sz="2800">
                <a:solidFill>
                  <a:srgbClr val="FF0000"/>
                </a:solidFill>
                <a:cs typeface="Arial" panose="020B0604020202020204" pitchFamily="34" charset="0"/>
              </a:rPr>
              <a:t>persisted</a:t>
            </a:r>
            <a:r>
              <a:rPr lang="en-GB" altLang="en-US" sz="2800">
                <a:cs typeface="Arial" panose="020B0604020202020204" pitchFamily="34" charset="0"/>
              </a:rPr>
              <a:t> until the judge</a:t>
            </a:r>
          </a:p>
          <a:p>
            <a:pPr eaLnBrk="1" hangingPunct="1">
              <a:lnSpc>
                <a:spcPct val="80000"/>
              </a:lnSpc>
              <a:buFontTx/>
              <a:buNone/>
            </a:pPr>
            <a:r>
              <a:rPr lang="en-GB" altLang="en-US" sz="2800">
                <a:cs typeface="Arial" panose="020B0604020202020204" pitchFamily="34" charset="0"/>
              </a:rPr>
              <a:t>                changed his mind.</a:t>
            </a:r>
          </a:p>
          <a:p>
            <a:pPr eaLnBrk="1" hangingPunct="1">
              <a:lnSpc>
                <a:spcPct val="80000"/>
              </a:lnSpc>
              <a:buFontTx/>
              <a:buNone/>
            </a:pPr>
            <a:r>
              <a:rPr lang="en-GB" altLang="en-US" sz="2800">
                <a:cs typeface="Arial" panose="020B0604020202020204" pitchFamily="34" charset="0"/>
              </a:rPr>
              <a:t>Adjective The </a:t>
            </a:r>
            <a:r>
              <a:rPr lang="en-GB" altLang="en-US" sz="2800">
                <a:solidFill>
                  <a:srgbClr val="FF0000"/>
                </a:solidFill>
                <a:cs typeface="Arial" panose="020B0604020202020204" pitchFamily="34" charset="0"/>
              </a:rPr>
              <a:t>persistent</a:t>
            </a:r>
            <a:r>
              <a:rPr lang="en-GB" altLang="en-US" sz="2800">
                <a:cs typeface="Arial" panose="020B0604020202020204" pitchFamily="34" charset="0"/>
              </a:rPr>
              <a:t> lawyer persuaded the</a:t>
            </a:r>
          </a:p>
          <a:p>
            <a:pPr eaLnBrk="1" hangingPunct="1">
              <a:lnSpc>
                <a:spcPct val="80000"/>
              </a:lnSpc>
              <a:buFontTx/>
              <a:buNone/>
            </a:pPr>
            <a:r>
              <a:rPr lang="en-GB" altLang="en-US" sz="2800">
                <a:cs typeface="Arial" panose="020B0604020202020204" pitchFamily="34" charset="0"/>
              </a:rPr>
              <a:t>                judge to change his mind.</a:t>
            </a:r>
          </a:p>
          <a:p>
            <a:pPr eaLnBrk="1" hangingPunct="1">
              <a:lnSpc>
                <a:spcPct val="80000"/>
              </a:lnSpc>
              <a:buFontTx/>
              <a:buNone/>
            </a:pPr>
            <a:r>
              <a:rPr lang="en-GB" altLang="en-US" sz="2800">
                <a:cs typeface="Arial" panose="020B0604020202020204" pitchFamily="34" charset="0"/>
              </a:rPr>
              <a:t>Adverb    The lawyer argued </a:t>
            </a:r>
            <a:r>
              <a:rPr lang="en-GB" altLang="en-US" sz="2800">
                <a:solidFill>
                  <a:srgbClr val="FF0000"/>
                </a:solidFill>
                <a:cs typeface="Arial" panose="020B0604020202020204" pitchFamily="34" charset="0"/>
              </a:rPr>
              <a:t>persistently</a:t>
            </a:r>
            <a:r>
              <a:rPr lang="en-GB" altLang="en-US" sz="2800">
                <a:cs typeface="Arial" panose="020B0604020202020204" pitchFamily="34" charset="0"/>
              </a:rPr>
              <a:t>.</a:t>
            </a:r>
            <a:endParaRPr lang="en-US" altLang="en-US" sz="2800">
              <a:cs typeface="Arial" panose="020B0604020202020204" pitchFamily="34" charset="0"/>
            </a:endParaRPr>
          </a:p>
        </p:txBody>
      </p:sp>
      <p:sp>
        <p:nvSpPr>
          <p:cNvPr id="46084" name="Line 4">
            <a:extLst>
              <a:ext uri="{FF2B5EF4-FFF2-40B4-BE49-F238E27FC236}">
                <a16:creationId xmlns:a16="http://schemas.microsoft.com/office/drawing/2014/main" id="{352C19C4-4557-48F5-83A4-B6DF5A613DB2}"/>
              </a:ext>
            </a:extLst>
          </p:cNvPr>
          <p:cNvSpPr>
            <a:spLocks noChangeShapeType="1"/>
          </p:cNvSpPr>
          <p:nvPr/>
        </p:nvSpPr>
        <p:spPr bwMode="auto">
          <a:xfrm>
            <a:off x="228600" y="1524000"/>
            <a:ext cx="8763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94A47D53-A3D3-4A3D-B83E-B5F56AF503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9984C5-2933-429A-99B3-E9FC44AE68B5}" type="slidenum">
              <a:rPr lang="en-US" altLang="en-US" sz="1200"/>
              <a:pPr>
                <a:spcBef>
                  <a:spcPct val="0"/>
                </a:spcBef>
                <a:buFontTx/>
                <a:buNone/>
              </a:pPr>
              <a:t>45</a:t>
            </a:fld>
            <a:endParaRPr lang="en-US" altLang="en-US" sz="1200"/>
          </a:p>
        </p:txBody>
      </p:sp>
      <p:sp>
        <p:nvSpPr>
          <p:cNvPr id="47107" name="Rectangle 2">
            <a:extLst>
              <a:ext uri="{FF2B5EF4-FFF2-40B4-BE49-F238E27FC236}">
                <a16:creationId xmlns:a16="http://schemas.microsoft.com/office/drawing/2014/main" id="{E43D1539-E47D-48A3-95B1-183B0782CBDB}"/>
              </a:ext>
            </a:extLst>
          </p:cNvPr>
          <p:cNvSpPr>
            <a:spLocks noGrp="1" noChangeArrowheads="1"/>
          </p:cNvSpPr>
          <p:nvPr>
            <p:ph type="title"/>
          </p:nvPr>
        </p:nvSpPr>
        <p:spPr/>
        <p:txBody>
          <a:bodyPr/>
          <a:lstStyle/>
          <a:p>
            <a:pPr eaLnBrk="1" hangingPunct="1">
              <a:lnSpc>
                <a:spcPct val="80000"/>
              </a:lnSpc>
            </a:pPr>
            <a:r>
              <a:rPr lang="en-US" altLang="en-US" sz="3600" b="1">
                <a:solidFill>
                  <a:srgbClr val="0070C0"/>
                </a:solidFill>
                <a:cs typeface="Arial" panose="020B0604020202020204" pitchFamily="34" charset="0"/>
              </a:rPr>
              <a:t>Schmitt &amp; Zimmerman (2002)</a:t>
            </a:r>
            <a:endParaRPr lang="en-US" altLang="en-US" sz="3600">
              <a:solidFill>
                <a:srgbClr val="0070C0"/>
              </a:solidFill>
              <a:cs typeface="Times New Roman" panose="02020603050405020304" pitchFamily="18" charset="0"/>
            </a:endParaRPr>
          </a:p>
        </p:txBody>
      </p:sp>
      <p:sp>
        <p:nvSpPr>
          <p:cNvPr id="47108" name="Rectangle 3">
            <a:extLst>
              <a:ext uri="{FF2B5EF4-FFF2-40B4-BE49-F238E27FC236}">
                <a16:creationId xmlns:a16="http://schemas.microsoft.com/office/drawing/2014/main" id="{492703E9-2889-4902-8071-86FECF628DA1}"/>
              </a:ext>
            </a:extLst>
          </p:cNvPr>
          <p:cNvSpPr>
            <a:spLocks noGrp="1" noChangeArrowheads="1"/>
          </p:cNvSpPr>
          <p:nvPr>
            <p:ph type="body" idx="1"/>
          </p:nvPr>
        </p:nvSpPr>
        <p:spPr/>
        <p:txBody>
          <a:bodyPr/>
          <a:lstStyle/>
          <a:p>
            <a:pPr eaLnBrk="1" hangingPunct="1">
              <a:lnSpc>
                <a:spcPct val="90000"/>
              </a:lnSpc>
              <a:buFontTx/>
              <a:buNone/>
            </a:pPr>
            <a:r>
              <a:rPr lang="en-US" altLang="en-US" sz="2800">
                <a:cs typeface="Times New Roman" panose="02020603050405020304" pitchFamily="18" charset="0"/>
              </a:rPr>
              <a:t>	</a:t>
            </a:r>
          </a:p>
          <a:p>
            <a:pPr eaLnBrk="1" hangingPunct="1">
              <a:lnSpc>
                <a:spcPct val="90000"/>
              </a:lnSpc>
            </a:pPr>
            <a:r>
              <a:rPr lang="en-US" altLang="en-US">
                <a:cs typeface="Arial" panose="020B0604020202020204" pitchFamily="34" charset="0"/>
              </a:rPr>
              <a:t>Nottingham and California university students </a:t>
            </a:r>
          </a:p>
          <a:p>
            <a:pPr eaLnBrk="1" hangingPunct="1">
              <a:lnSpc>
                <a:spcPct val="90000"/>
              </a:lnSpc>
            </a:pPr>
            <a:r>
              <a:rPr lang="en-US" altLang="en-US">
                <a:cs typeface="Arial" panose="020B0604020202020204" pitchFamily="34" charset="0"/>
              </a:rPr>
              <a:t>Advanced learners typically knew some, but not all derivative forms </a:t>
            </a:r>
            <a:r>
              <a:rPr lang="en-US" altLang="en-US">
                <a:solidFill>
                  <a:srgbClr val="FF0000"/>
                </a:solidFill>
                <a:cs typeface="Arial" panose="020B0604020202020204" pitchFamily="34" charset="0"/>
              </a:rPr>
              <a:t>(2 or 3 out of 4)</a:t>
            </a:r>
          </a:p>
          <a:p>
            <a:pPr eaLnBrk="1" hangingPunct="1">
              <a:lnSpc>
                <a:spcPct val="90000"/>
              </a:lnSpc>
            </a:pPr>
            <a:r>
              <a:rPr lang="en-US" altLang="en-US">
                <a:cs typeface="Arial" panose="020B0604020202020204" pitchFamily="34" charset="0"/>
              </a:rPr>
              <a:t>Typically knew noun and verb forms better than adjective and adverb forms</a:t>
            </a:r>
          </a:p>
          <a:p>
            <a:pPr eaLnBrk="1" hangingPunct="1">
              <a:lnSpc>
                <a:spcPct val="90000"/>
              </a:lnSpc>
            </a:pPr>
            <a:endParaRPr lang="en-US" altLang="en-US">
              <a:cs typeface="Arial" panose="020B0604020202020204" pitchFamily="34" charset="0"/>
            </a:endParaRPr>
          </a:p>
          <a:p>
            <a:pPr eaLnBrk="1" hangingPunct="1">
              <a:lnSpc>
                <a:spcPct val="90000"/>
              </a:lnSpc>
              <a:buFontTx/>
              <a:buNone/>
            </a:pPr>
            <a:endParaRPr lang="en-US" altLang="en-US" sz="2800">
              <a:cs typeface="Times New Roman" panose="02020603050405020304" pitchFamily="18" charset="0"/>
            </a:endParaRPr>
          </a:p>
        </p:txBody>
      </p:sp>
      <p:sp>
        <p:nvSpPr>
          <p:cNvPr id="47109" name="Line 4">
            <a:extLst>
              <a:ext uri="{FF2B5EF4-FFF2-40B4-BE49-F238E27FC236}">
                <a16:creationId xmlns:a16="http://schemas.microsoft.com/office/drawing/2014/main" id="{E9BB8249-1F90-4895-A481-4FA6F7409820}"/>
              </a:ext>
            </a:extLst>
          </p:cNvPr>
          <p:cNvSpPr>
            <a:spLocks noChangeShapeType="1"/>
          </p:cNvSpPr>
          <p:nvPr/>
        </p:nvSpPr>
        <p:spPr bwMode="auto">
          <a:xfrm>
            <a:off x="228600" y="1524000"/>
            <a:ext cx="8763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pic>
        <p:nvPicPr>
          <p:cNvPr id="47110" name="Picture 1">
            <a:extLst>
              <a:ext uri="{FF2B5EF4-FFF2-40B4-BE49-F238E27FC236}">
                <a16:creationId xmlns:a16="http://schemas.microsoft.com/office/drawing/2014/main" id="{52770571-7244-48C2-994C-C76D5F066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438" y="5257800"/>
            <a:ext cx="18288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261C48A-8843-40A6-8FF6-C459E03597DF}"/>
              </a:ext>
            </a:extLst>
          </p:cNvPr>
          <p:cNvSpPr>
            <a:spLocks noGrp="1" noChangeArrowheads="1"/>
          </p:cNvSpPr>
          <p:nvPr>
            <p:ph type="title"/>
          </p:nvPr>
        </p:nvSpPr>
        <p:spPr/>
        <p:txBody>
          <a:bodyPr/>
          <a:lstStyle/>
          <a:p>
            <a:pPr algn="l" eaLnBrk="1" hangingPunct="1"/>
            <a:r>
              <a:rPr lang="en-US" altLang="en-US" sz="3200">
                <a:solidFill>
                  <a:srgbClr val="FF0000"/>
                </a:solidFill>
                <a:latin typeface="Verdana" panose="020B0604030504040204" pitchFamily="34" charset="0"/>
              </a:rPr>
              <a:t>Pedagogy:</a:t>
            </a:r>
            <a:br>
              <a:rPr lang="en-US" altLang="en-US" sz="3200">
                <a:solidFill>
                  <a:srgbClr val="FF0000"/>
                </a:solidFill>
                <a:latin typeface="Verdana" panose="020B0604030504040204" pitchFamily="34" charset="0"/>
              </a:rPr>
            </a:br>
            <a:r>
              <a:rPr lang="en-US" altLang="en-US" sz="3200">
                <a:solidFill>
                  <a:srgbClr val="FF0000"/>
                </a:solidFill>
                <a:latin typeface="Verdana" panose="020B0604030504040204" pitchFamily="34" charset="0"/>
              </a:rPr>
              <a:t>textbooks</a:t>
            </a:r>
          </a:p>
        </p:txBody>
      </p:sp>
      <p:sp>
        <p:nvSpPr>
          <p:cNvPr id="106499" name="Rectangle 3">
            <a:extLst>
              <a:ext uri="{FF2B5EF4-FFF2-40B4-BE49-F238E27FC236}">
                <a16:creationId xmlns:a16="http://schemas.microsoft.com/office/drawing/2014/main" id="{42205DCC-A36E-49DA-9FB9-B70BB395F8C8}"/>
              </a:ext>
            </a:extLst>
          </p:cNvPr>
          <p:cNvSpPr>
            <a:spLocks noGrp="1" noChangeArrowheads="1"/>
          </p:cNvSpPr>
          <p:nvPr>
            <p:ph type="body" idx="1"/>
          </p:nvPr>
        </p:nvSpPr>
        <p:spPr/>
        <p:txBody>
          <a:bodyPr/>
          <a:lstStyle/>
          <a:p>
            <a:pPr eaLnBrk="1" hangingPunct="1"/>
            <a:r>
              <a:rPr lang="en-US" altLang="en-US"/>
              <a:t>Dale Brown – How do textbooks approach the teaching of word knowledge?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BE1F52D-5663-410D-BCC7-6448CF5A68E4}"/>
              </a:ext>
            </a:extLst>
          </p:cNvPr>
          <p:cNvSpPr>
            <a:spLocks noGrp="1" noChangeArrowheads="1"/>
          </p:cNvSpPr>
          <p:nvPr>
            <p:ph type="title"/>
          </p:nvPr>
        </p:nvSpPr>
        <p:spPr/>
        <p:txBody>
          <a:bodyPr/>
          <a:lstStyle/>
          <a:p>
            <a:pPr eaLnBrk="1" hangingPunct="1"/>
            <a:r>
              <a:rPr lang="en-US" altLang="en-US" sz="3200">
                <a:solidFill>
                  <a:srgbClr val="FF0000"/>
                </a:solidFill>
                <a:latin typeface="Verdana" panose="020B0604030504040204" pitchFamily="34" charset="0"/>
              </a:rPr>
              <a:t>Brown’s Textbooks</a:t>
            </a:r>
          </a:p>
        </p:txBody>
      </p:sp>
      <p:graphicFrame>
        <p:nvGraphicFramePr>
          <p:cNvPr id="49155" name="Object 3">
            <a:extLst>
              <a:ext uri="{FF2B5EF4-FFF2-40B4-BE49-F238E27FC236}">
                <a16:creationId xmlns:a16="http://schemas.microsoft.com/office/drawing/2014/main" id="{7AB4DFF8-E272-4CD5-985E-F94810F8ACFA}"/>
              </a:ext>
            </a:extLst>
          </p:cNvPr>
          <p:cNvGraphicFramePr>
            <a:graphicFrameLocks noGrp="1" noChangeAspect="1"/>
          </p:cNvGraphicFramePr>
          <p:nvPr>
            <p:ph idx="1"/>
          </p:nvPr>
        </p:nvGraphicFramePr>
        <p:xfrm>
          <a:off x="1019175" y="1600200"/>
          <a:ext cx="7105650" cy="4525963"/>
        </p:xfrm>
        <a:graphic>
          <a:graphicData uri="http://schemas.openxmlformats.org/presentationml/2006/ole">
            <mc:AlternateContent xmlns:mc="http://schemas.openxmlformats.org/markup-compatibility/2006">
              <mc:Choice xmlns:v="urn:schemas-microsoft-com:vml" Requires="v">
                <p:oleObj spid="_x0000_s49159" name="Document" r:id="rId4" imgW="8385966" imgH="5347123" progId="Word.Document.8">
                  <p:embed/>
                </p:oleObj>
              </mc:Choice>
              <mc:Fallback>
                <p:oleObj name="Document" r:id="rId4" imgW="8385966" imgH="5347123"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1600200"/>
                        <a:ext cx="710565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D5EE255-46F9-42C9-A7A5-E590A43CB87E}"/>
              </a:ext>
            </a:extLst>
          </p:cNvPr>
          <p:cNvSpPr>
            <a:spLocks noGrp="1" noChangeArrowheads="1"/>
          </p:cNvSpPr>
          <p:nvPr>
            <p:ph type="title"/>
          </p:nvPr>
        </p:nvSpPr>
        <p:spPr/>
        <p:txBody>
          <a:bodyPr/>
          <a:lstStyle/>
          <a:p>
            <a:pPr eaLnBrk="1" hangingPunct="1"/>
            <a:r>
              <a:rPr lang="en-US" altLang="en-US" sz="3200">
                <a:solidFill>
                  <a:srgbClr val="FF0000"/>
                </a:solidFill>
                <a:latin typeface="Verdana" panose="020B0604030504040204" pitchFamily="34" charset="0"/>
              </a:rPr>
              <a:t>Nation’s Word Knowledge Framework</a:t>
            </a:r>
          </a:p>
        </p:txBody>
      </p:sp>
      <p:graphicFrame>
        <p:nvGraphicFramePr>
          <p:cNvPr id="50179" name="Object 3">
            <a:extLst>
              <a:ext uri="{FF2B5EF4-FFF2-40B4-BE49-F238E27FC236}">
                <a16:creationId xmlns:a16="http://schemas.microsoft.com/office/drawing/2014/main" id="{16AA4182-AE7C-4F5D-AAD2-EF4D7D5D6B25}"/>
              </a:ext>
            </a:extLst>
          </p:cNvPr>
          <p:cNvGraphicFramePr>
            <a:graphicFrameLocks noGrp="1" noChangeAspect="1"/>
          </p:cNvGraphicFramePr>
          <p:nvPr>
            <p:ph idx="1"/>
          </p:nvPr>
        </p:nvGraphicFramePr>
        <p:xfrm>
          <a:off x="1066800" y="1600200"/>
          <a:ext cx="7466013" cy="4824413"/>
        </p:xfrm>
        <a:graphic>
          <a:graphicData uri="http://schemas.openxmlformats.org/presentationml/2006/ole">
            <mc:AlternateContent xmlns:mc="http://schemas.openxmlformats.org/markup-compatibility/2006">
              <mc:Choice xmlns:v="urn:schemas-microsoft-com:vml" Requires="v">
                <p:oleObj spid="_x0000_s50184" name="Document" r:id="rId4" imgW="8385966" imgH="5419810" progId="Word.Document.8">
                  <p:embed/>
                </p:oleObj>
              </mc:Choice>
              <mc:Fallback>
                <p:oleObj name="Document" r:id="rId4" imgW="8385966" imgH="541981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00200"/>
                        <a:ext cx="7466013" cy="48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0180" name="Picture 1">
            <a:extLst>
              <a:ext uri="{FF2B5EF4-FFF2-40B4-BE49-F238E27FC236}">
                <a16:creationId xmlns:a16="http://schemas.microsoft.com/office/drawing/2014/main" id="{D8815478-D26E-4F1F-B310-5B9ADB4E78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375" y="3357563"/>
            <a:ext cx="20256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0252F50-0DDC-4A34-8FD8-7188A7D97E08}"/>
              </a:ext>
            </a:extLst>
          </p:cNvPr>
          <p:cNvSpPr>
            <a:spLocks noGrp="1" noChangeArrowheads="1"/>
          </p:cNvSpPr>
          <p:nvPr>
            <p:ph type="title"/>
          </p:nvPr>
        </p:nvSpPr>
        <p:spPr/>
        <p:txBody>
          <a:bodyPr/>
          <a:lstStyle/>
          <a:p>
            <a:pPr eaLnBrk="1" hangingPunct="1"/>
            <a:r>
              <a:rPr lang="en-US" altLang="en-US" sz="3200">
                <a:solidFill>
                  <a:srgbClr val="FF0000"/>
                </a:solidFill>
              </a:rPr>
              <a:t>Brown’s Results</a:t>
            </a:r>
          </a:p>
        </p:txBody>
      </p:sp>
      <p:sp>
        <p:nvSpPr>
          <p:cNvPr id="51203" name="Rectangle 3">
            <a:extLst>
              <a:ext uri="{FF2B5EF4-FFF2-40B4-BE49-F238E27FC236}">
                <a16:creationId xmlns:a16="http://schemas.microsoft.com/office/drawing/2014/main" id="{83E18E53-E66D-41D9-8CE8-F7ABCE6314EE}"/>
              </a:ext>
            </a:extLst>
          </p:cNvPr>
          <p:cNvSpPr>
            <a:spLocks noGrp="1" noChangeArrowheads="1"/>
          </p:cNvSpPr>
          <p:nvPr>
            <p:ph type="body" idx="1"/>
          </p:nvPr>
        </p:nvSpPr>
        <p:spPr/>
        <p:txBody>
          <a:bodyPr/>
          <a:lstStyle/>
          <a:p>
            <a:pPr eaLnBrk="1" hangingPunct="1">
              <a:buFontTx/>
              <a:buNone/>
            </a:pPr>
            <a:endParaRPr lang="en-US" altLang="en-US"/>
          </a:p>
        </p:txBody>
      </p:sp>
      <p:sp>
        <p:nvSpPr>
          <p:cNvPr id="51204" name="Rectangle 4">
            <a:extLst>
              <a:ext uri="{FF2B5EF4-FFF2-40B4-BE49-F238E27FC236}">
                <a16:creationId xmlns:a16="http://schemas.microsoft.com/office/drawing/2014/main" id="{786F6066-91D9-46D6-AD15-487DFB9A9A5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05" name="Object 5">
            <a:extLst>
              <a:ext uri="{FF2B5EF4-FFF2-40B4-BE49-F238E27FC236}">
                <a16:creationId xmlns:a16="http://schemas.microsoft.com/office/drawing/2014/main" id="{BF0C695A-82CD-43C7-8855-6D658F4D0A25}"/>
              </a:ext>
            </a:extLst>
          </p:cNvPr>
          <p:cNvGraphicFramePr>
            <a:graphicFrameLocks noChangeAspect="1"/>
          </p:cNvGraphicFramePr>
          <p:nvPr/>
        </p:nvGraphicFramePr>
        <p:xfrm>
          <a:off x="900113" y="1700213"/>
          <a:ext cx="6985000" cy="3954462"/>
        </p:xfrm>
        <a:graphic>
          <a:graphicData uri="http://schemas.openxmlformats.org/presentationml/2006/ole">
            <mc:AlternateContent xmlns:mc="http://schemas.openxmlformats.org/markup-compatibility/2006">
              <mc:Choice xmlns:v="urn:schemas-microsoft-com:vml" Requires="v">
                <p:oleObj spid="_x0000_s51210" name="Chart" r:id="rId4" imgW="5400675" imgH="3057525" progId="Excel.Chart.8">
                  <p:embed/>
                </p:oleObj>
              </mc:Choice>
              <mc:Fallback>
                <p:oleObj name="Chart" r:id="rId4" imgW="5400675" imgH="305752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700213"/>
                        <a:ext cx="69850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06" name="Picture 6" descr="mind_the_gap-logo">
            <a:extLst>
              <a:ext uri="{FF2B5EF4-FFF2-40B4-BE49-F238E27FC236}">
                <a16:creationId xmlns:a16="http://schemas.microsoft.com/office/drawing/2014/main" id="{B12EA3A3-A936-49D7-B2C8-62C917894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384800"/>
            <a:ext cx="1828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BE5C02F-7308-4BC2-8867-BFA03C35B0C4}"/>
              </a:ext>
            </a:extLst>
          </p:cNvPr>
          <p:cNvSpPr>
            <a:spLocks noGrp="1" noChangeArrowheads="1"/>
          </p:cNvSpPr>
          <p:nvPr>
            <p:ph type="title"/>
          </p:nvPr>
        </p:nvSpPr>
        <p:spPr/>
        <p:txBody>
          <a:bodyPr/>
          <a:lstStyle/>
          <a:p>
            <a:pPr eaLnBrk="1" hangingPunct="1"/>
            <a:r>
              <a:rPr lang="en-GB" altLang="en-US" sz="3200">
                <a:solidFill>
                  <a:srgbClr val="000099"/>
                </a:solidFill>
                <a:latin typeface="Verdana" panose="020B0604030504040204" pitchFamily="34" charset="0"/>
              </a:rPr>
              <a:t>Breadth (or Vocabulary Size)</a:t>
            </a:r>
            <a:endParaRPr lang="en-GB" altLang="en-US" sz="3200">
              <a:latin typeface="Verdana" panose="020B0604030504040204" pitchFamily="34" charset="0"/>
            </a:endParaRPr>
          </a:p>
        </p:txBody>
      </p:sp>
      <p:sp>
        <p:nvSpPr>
          <p:cNvPr id="8195" name="Rectangle 3">
            <a:extLst>
              <a:ext uri="{FF2B5EF4-FFF2-40B4-BE49-F238E27FC236}">
                <a16:creationId xmlns:a16="http://schemas.microsoft.com/office/drawing/2014/main" id="{0B8CF572-859B-45D7-BDF5-87F42E8DD84D}"/>
              </a:ext>
            </a:extLst>
          </p:cNvPr>
          <p:cNvSpPr>
            <a:spLocks noGrp="1" noChangeArrowheads="1"/>
          </p:cNvSpPr>
          <p:nvPr>
            <p:ph type="body" idx="1"/>
          </p:nvPr>
        </p:nvSpPr>
        <p:spPr/>
        <p:txBody>
          <a:bodyPr/>
          <a:lstStyle/>
          <a:p>
            <a:pPr algn="ctr" eaLnBrk="1" hangingPunct="1">
              <a:buFontTx/>
              <a:buNone/>
            </a:pPr>
            <a:r>
              <a:rPr lang="en-GB" altLang="en-US"/>
              <a:t>	</a:t>
            </a:r>
          </a:p>
          <a:p>
            <a:pPr algn="ctr" eaLnBrk="1" hangingPunct="1">
              <a:buFontTx/>
              <a:buNone/>
            </a:pPr>
            <a:endParaRPr lang="en-GB" altLang="en-US"/>
          </a:p>
          <a:p>
            <a:pPr algn="ctr" eaLnBrk="1" hangingPunct="1">
              <a:buFontTx/>
              <a:buNone/>
            </a:pPr>
            <a:endParaRPr lang="en-GB" altLang="en-US"/>
          </a:p>
          <a:p>
            <a:pPr algn="ctr" eaLnBrk="1" hangingPunct="1">
              <a:buFontTx/>
              <a:buNone/>
            </a:pPr>
            <a:r>
              <a:rPr lang="en-GB" altLang="en-US">
                <a:solidFill>
                  <a:srgbClr val="FF0000"/>
                </a:solidFill>
                <a:latin typeface="Verdana" panose="020B0604030504040204" pitchFamily="34" charset="0"/>
              </a:rPr>
              <a:t>How much vocabulary do learners need to know?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9DC59DA-5563-49D3-B908-02B37B397447}"/>
              </a:ext>
            </a:extLst>
          </p:cNvPr>
          <p:cNvSpPr>
            <a:spLocks noGrp="1" noChangeArrowheads="1"/>
          </p:cNvSpPr>
          <p:nvPr>
            <p:ph type="title"/>
          </p:nvPr>
        </p:nvSpPr>
        <p:spPr/>
        <p:txBody>
          <a:bodyPr/>
          <a:lstStyle/>
          <a:p>
            <a:pPr algn="l" eaLnBrk="1" hangingPunct="1"/>
            <a:r>
              <a:rPr lang="en-US" altLang="en-US" sz="3200">
                <a:solidFill>
                  <a:srgbClr val="FF0000"/>
                </a:solidFill>
                <a:latin typeface="Verdana" panose="020B0604030504040204" pitchFamily="34" charset="0"/>
              </a:rPr>
              <a:t>Pedagogy:</a:t>
            </a:r>
            <a:br>
              <a:rPr lang="en-US" altLang="en-US" sz="3200">
                <a:solidFill>
                  <a:srgbClr val="FF0000"/>
                </a:solidFill>
                <a:latin typeface="Verdana" panose="020B0604030504040204" pitchFamily="34" charset="0"/>
              </a:rPr>
            </a:br>
            <a:r>
              <a:rPr lang="en-US" altLang="en-US" sz="3200">
                <a:solidFill>
                  <a:srgbClr val="FF0000"/>
                </a:solidFill>
                <a:latin typeface="Verdana" panose="020B0604030504040204" pitchFamily="34" charset="0"/>
              </a:rPr>
              <a:t>teachers</a:t>
            </a:r>
          </a:p>
        </p:txBody>
      </p:sp>
      <p:sp>
        <p:nvSpPr>
          <p:cNvPr id="233475" name="Rectangle 3">
            <a:extLst>
              <a:ext uri="{FF2B5EF4-FFF2-40B4-BE49-F238E27FC236}">
                <a16:creationId xmlns:a16="http://schemas.microsoft.com/office/drawing/2014/main" id="{A1020406-7087-42A4-AA1C-B898D674FF5E}"/>
              </a:ext>
            </a:extLst>
          </p:cNvPr>
          <p:cNvSpPr>
            <a:spLocks noGrp="1" noChangeArrowheads="1"/>
          </p:cNvSpPr>
          <p:nvPr>
            <p:ph type="body" idx="1"/>
          </p:nvPr>
        </p:nvSpPr>
        <p:spPr/>
        <p:txBody>
          <a:bodyPr/>
          <a:lstStyle/>
          <a:p>
            <a:pPr eaLnBrk="1" hangingPunct="1"/>
            <a:r>
              <a:rPr lang="en-US" altLang="en-US">
                <a:latin typeface="Verdana" panose="020B0604030504040204" pitchFamily="34" charset="0"/>
              </a:rPr>
              <a:t>Horst, Collins and Cardoso (2009) investigated vocabulary focus in teacher talk</a:t>
            </a:r>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5A49D5F5-5756-4DF9-A7BA-FEF7C31D33DE}"/>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53251" name="Rectangle 2">
            <a:extLst>
              <a:ext uri="{FF2B5EF4-FFF2-40B4-BE49-F238E27FC236}">
                <a16:creationId xmlns:a16="http://schemas.microsoft.com/office/drawing/2014/main" id="{665A9A56-732F-4A1C-8AF1-40F370D87F0A}"/>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Context and Corpus </a:t>
            </a:r>
            <a:br>
              <a:rPr lang="en-US" altLang="en-US" sz="3200">
                <a:solidFill>
                  <a:srgbClr val="FF0000"/>
                </a:solidFill>
                <a:latin typeface="Verdana" panose="020B0604030504040204" pitchFamily="34" charset="0"/>
              </a:rPr>
            </a:br>
            <a:r>
              <a:rPr lang="en-US" altLang="en-US" sz="3200">
                <a:solidFill>
                  <a:srgbClr val="FF0000"/>
                </a:solidFill>
                <a:latin typeface="Verdana" panose="020B0604030504040204" pitchFamily="34" charset="0"/>
              </a:rPr>
              <a:t>Horst, Collins and Cardoso (2009)</a:t>
            </a:r>
          </a:p>
        </p:txBody>
      </p:sp>
      <p:sp>
        <p:nvSpPr>
          <p:cNvPr id="53252" name="Rectangle 3">
            <a:extLst>
              <a:ext uri="{FF2B5EF4-FFF2-40B4-BE49-F238E27FC236}">
                <a16:creationId xmlns:a16="http://schemas.microsoft.com/office/drawing/2014/main" id="{3600C086-AF78-4A6B-90AC-42318F4129B9}"/>
              </a:ext>
            </a:extLst>
          </p:cNvPr>
          <p:cNvSpPr>
            <a:spLocks noGrp="1" noChangeArrowheads="1"/>
          </p:cNvSpPr>
          <p:nvPr>
            <p:ph type="body" idx="4294967295"/>
          </p:nvPr>
        </p:nvSpPr>
        <p:spPr>
          <a:xfrm>
            <a:off x="457200" y="1598613"/>
            <a:ext cx="8229600" cy="4406900"/>
          </a:xfrm>
        </p:spPr>
        <p:txBody>
          <a:bodyPr/>
          <a:lstStyle/>
          <a:p>
            <a:pPr eaLnBrk="1" hangingPunct="1"/>
            <a:r>
              <a:rPr lang="en-US" altLang="en-US" sz="2800"/>
              <a:t>Intensive primary ESL (grade 6) in Quebec</a:t>
            </a:r>
          </a:p>
          <a:p>
            <a:pPr marL="692150" lvl="1" indent="-347663" eaLnBrk="1" hangingPunct="1"/>
            <a:r>
              <a:rPr lang="en-US" altLang="en-US" sz="2400"/>
              <a:t>Shared L1 is French</a:t>
            </a:r>
          </a:p>
          <a:p>
            <a:pPr marL="692150" lvl="1" indent="-347663" eaLnBrk="1" hangingPunct="1"/>
            <a:r>
              <a:rPr lang="en-US" altLang="en-US" sz="2400"/>
              <a:t>CLT classrooms with topics like hobbies, food, clothes</a:t>
            </a:r>
          </a:p>
          <a:p>
            <a:pPr eaLnBrk="1" hangingPunct="1">
              <a:spcBef>
                <a:spcPts val="2400"/>
              </a:spcBef>
            </a:pPr>
            <a:r>
              <a:rPr lang="en-US" altLang="en-US" sz="2800"/>
              <a:t>3 experienced, trained ESL teachers </a:t>
            </a:r>
          </a:p>
          <a:p>
            <a:pPr marL="692150" lvl="1" indent="-347663" eaLnBrk="1" hangingPunct="1"/>
            <a:r>
              <a:rPr lang="en-US" altLang="en-US" sz="2400"/>
              <a:t>Each filmed 4 times </a:t>
            </a:r>
          </a:p>
          <a:p>
            <a:pPr marL="692150" lvl="1" indent="-347663" eaLnBrk="1" hangingPunct="1"/>
            <a:r>
              <a:rPr lang="en-US" altLang="en-US" sz="2400"/>
              <a:t>12 full days (~ 4 hours of instruction each)</a:t>
            </a:r>
          </a:p>
          <a:p>
            <a:pPr eaLnBrk="1" hangingPunct="1">
              <a:spcBef>
                <a:spcPts val="2400"/>
              </a:spcBef>
            </a:pPr>
            <a:r>
              <a:rPr lang="en-US" altLang="en-US" sz="2800"/>
              <a:t>Total = ~ 50 hours of recordings</a:t>
            </a:r>
          </a:p>
          <a:p>
            <a:pPr eaLnBrk="1" hangingPunct="1">
              <a:spcBef>
                <a:spcPts val="2400"/>
              </a:spcBef>
            </a:pPr>
            <a:r>
              <a:rPr lang="en-US" altLang="en-US" sz="2800"/>
              <a:t>118,000 words of transcribed teacher talk </a:t>
            </a:r>
          </a:p>
          <a:p>
            <a:pPr marL="692150" lvl="1" indent="-347663" eaLnBrk="1" hangingPunct="1"/>
            <a:r>
              <a:rPr lang="en-US" altLang="en-US" sz="2400"/>
              <a:t>Collected for an input study (Collins, Trofimovich, White, Cardoso, &amp; Horst, 2009)</a:t>
            </a:r>
          </a:p>
        </p:txBody>
      </p:sp>
    </p:spTree>
    <p:custDataLst>
      <p:tags r:id="rId1"/>
    </p:custDataLst>
  </p:cSld>
  <p:clrMapOvr>
    <a:masterClrMapping/>
  </p:clrMapOvr>
  <p:transition advTm="2094"/>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0AB0E88B-54EC-4E4F-B456-446C65457953}"/>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54275" name="Rectangle 2">
            <a:extLst>
              <a:ext uri="{FF2B5EF4-FFF2-40B4-BE49-F238E27FC236}">
                <a16:creationId xmlns:a16="http://schemas.microsoft.com/office/drawing/2014/main" id="{78E47104-EEBF-4F80-8D04-027558161139}"/>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How much focus on language form? </a:t>
            </a:r>
          </a:p>
        </p:txBody>
      </p:sp>
      <p:graphicFrame>
        <p:nvGraphicFramePr>
          <p:cNvPr id="54276" name="Object 3">
            <a:extLst>
              <a:ext uri="{FF2B5EF4-FFF2-40B4-BE49-F238E27FC236}">
                <a16:creationId xmlns:a16="http://schemas.microsoft.com/office/drawing/2014/main" id="{65A3259A-535C-4CF7-BE0B-4FA420D351B3}"/>
              </a:ext>
            </a:extLst>
          </p:cNvPr>
          <p:cNvGraphicFramePr>
            <a:graphicFrameLocks noGrp="1" noChangeAspect="1"/>
          </p:cNvGraphicFramePr>
          <p:nvPr>
            <p:ph idx="4294967295"/>
          </p:nvPr>
        </p:nvGraphicFramePr>
        <p:xfrm>
          <a:off x="1692275" y="1779588"/>
          <a:ext cx="5921375" cy="4051300"/>
        </p:xfrm>
        <a:graphic>
          <a:graphicData uri="http://schemas.openxmlformats.org/presentationml/2006/ole">
            <mc:AlternateContent xmlns:mc="http://schemas.openxmlformats.org/markup-compatibility/2006">
              <mc:Choice xmlns:v="urn:schemas-microsoft-com:vml" Requires="v">
                <p:oleObj spid="_x0000_s54281" name="Chart" r:id="rId5" imgW="6096000" imgH="4067175" progId="MSGraph.Chart.8">
                  <p:embed followColorScheme="full"/>
                </p:oleObj>
              </mc:Choice>
              <mc:Fallback>
                <p:oleObj name="Chart" r:id="rId5" imgW="6096000" imgH="4067175"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779588"/>
                        <a:ext cx="5921375" cy="405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7" name="Rectangle 5">
            <a:extLst>
              <a:ext uri="{FF2B5EF4-FFF2-40B4-BE49-F238E27FC236}">
                <a16:creationId xmlns:a16="http://schemas.microsoft.com/office/drawing/2014/main" id="{5C47D920-3AC6-4B0F-9B2E-2AF72688299F}"/>
              </a:ext>
            </a:extLst>
          </p:cNvPr>
          <p:cNvSpPr>
            <a:spLocks noChangeArrowheads="1"/>
          </p:cNvSpPr>
          <p:nvPr/>
        </p:nvSpPr>
        <p:spPr bwMode="auto">
          <a:xfrm>
            <a:off x="1258888" y="5805488"/>
            <a:ext cx="6170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Verdana" panose="020B0604030504040204" pitchFamily="34" charset="0"/>
              </a:rPr>
              <a:t>12 – 128 vocabulary interventions per 4.5-hour day</a:t>
            </a:r>
            <a:endParaRPr lang="en-GB" altLang="en-US" sz="1800">
              <a:latin typeface="Verdana" panose="020B0604030504040204" pitchFamily="34" charset="0"/>
            </a:endParaRPr>
          </a:p>
        </p:txBody>
      </p:sp>
    </p:spTree>
    <p:custDataLst>
      <p:tags r:id="rId2"/>
    </p:custDataLst>
  </p:cSld>
  <p:clrMapOvr>
    <a:masterClrMapping/>
  </p:clrMapOvr>
  <p:transition advTm="4594"/>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E66AB454-1AAB-464E-8905-BCEB2E2237A4}"/>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55299" name="Rectangle 2">
            <a:extLst>
              <a:ext uri="{FF2B5EF4-FFF2-40B4-BE49-F238E27FC236}">
                <a16:creationId xmlns:a16="http://schemas.microsoft.com/office/drawing/2014/main" id="{BB7F72D1-CE67-4ACD-8E4C-32641854FD67}"/>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What kinds of vocabulary?</a:t>
            </a:r>
          </a:p>
        </p:txBody>
      </p:sp>
      <p:graphicFrame>
        <p:nvGraphicFramePr>
          <p:cNvPr id="244766" name="Group 30">
            <a:extLst>
              <a:ext uri="{FF2B5EF4-FFF2-40B4-BE49-F238E27FC236}">
                <a16:creationId xmlns:a16="http://schemas.microsoft.com/office/drawing/2014/main" id="{5FA58F76-B6AB-4CBA-9305-C69872607B75}"/>
              </a:ext>
            </a:extLst>
          </p:cNvPr>
          <p:cNvGraphicFramePr>
            <a:graphicFrameLocks noGrp="1"/>
          </p:cNvGraphicFramePr>
          <p:nvPr>
            <p:ph idx="4294967295"/>
          </p:nvPr>
        </p:nvGraphicFramePr>
        <p:xfrm>
          <a:off x="1331913" y="2870200"/>
          <a:ext cx="6172200" cy="2909888"/>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5270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tx1"/>
                          </a:solidFill>
                          <a:effectLst/>
                          <a:latin typeface="Arial" panose="020B0604020202020204" pitchFamily="34" charset="0"/>
                        </a:rPr>
                        <a:t>Words</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tx1"/>
                          </a:solidFill>
                          <a:effectLst/>
                          <a:latin typeface="Arial" panose="020B0604020202020204" pitchFamily="34" charset="0"/>
                        </a:rPr>
                        <a:t>MWIs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8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tx1"/>
                          </a:solidFill>
                          <a:effectLst/>
                          <a:latin typeface="Arial" panose="020B0604020202020204" pitchFamily="34" charset="0"/>
                        </a:rPr>
                        <a:t>Teacher 1</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75%</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7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tx1"/>
                          </a:solidFill>
                          <a:effectLst/>
                          <a:latin typeface="Arial" panose="020B0604020202020204" pitchFamily="34" charset="0"/>
                        </a:rPr>
                        <a:t>Teacher 2</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75%</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69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tx1"/>
                          </a:solidFill>
                          <a:effectLst/>
                          <a:latin typeface="Arial" panose="020B0604020202020204" pitchFamily="34" charset="0"/>
                        </a:rPr>
                        <a:t>Teacher 3</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78%</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5322" name="Text Box 29">
            <a:extLst>
              <a:ext uri="{FF2B5EF4-FFF2-40B4-BE49-F238E27FC236}">
                <a16:creationId xmlns:a16="http://schemas.microsoft.com/office/drawing/2014/main" id="{2C50C836-763C-43C0-B596-24889F2DB818}"/>
              </a:ext>
            </a:extLst>
          </p:cNvPr>
          <p:cNvSpPr txBox="1">
            <a:spLocks noChangeArrowheads="1"/>
          </p:cNvSpPr>
          <p:nvPr/>
        </p:nvSpPr>
        <p:spPr bwMode="auto">
          <a:xfrm>
            <a:off x="1143000" y="2143125"/>
            <a:ext cx="662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2"/>
                </a:solidFill>
                <a:cs typeface="Arial" panose="020B0604020202020204" pitchFamily="34" charset="0"/>
              </a:rPr>
              <a:t>Single words vs. multi-word items (tokens)</a:t>
            </a:r>
          </a:p>
        </p:txBody>
      </p:sp>
    </p:spTree>
    <p:custDataLst>
      <p:tags r:id="rId1"/>
    </p:custDataLst>
  </p:cSld>
  <p:clrMapOvr>
    <a:masterClrMapping/>
  </p:clrMapOvr>
  <p:transition advTm="4719"/>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a:extLst>
              <a:ext uri="{FF2B5EF4-FFF2-40B4-BE49-F238E27FC236}">
                <a16:creationId xmlns:a16="http://schemas.microsoft.com/office/drawing/2014/main" id="{6B2A54FC-F96E-4DB5-8B52-46DDCF315813}"/>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56323" name="Rectangle 2">
            <a:extLst>
              <a:ext uri="{FF2B5EF4-FFF2-40B4-BE49-F238E27FC236}">
                <a16:creationId xmlns:a16="http://schemas.microsoft.com/office/drawing/2014/main" id="{66C82581-E257-4DB7-92BD-024F818C8446}"/>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Examples of multi-word items</a:t>
            </a:r>
          </a:p>
        </p:txBody>
      </p:sp>
      <p:sp>
        <p:nvSpPr>
          <p:cNvPr id="56324" name="Rectangle 3">
            <a:extLst>
              <a:ext uri="{FF2B5EF4-FFF2-40B4-BE49-F238E27FC236}">
                <a16:creationId xmlns:a16="http://schemas.microsoft.com/office/drawing/2014/main" id="{62808BEA-D6C5-409D-B9BD-3C744435E0AF}"/>
              </a:ext>
            </a:extLst>
          </p:cNvPr>
          <p:cNvSpPr>
            <a:spLocks noGrp="1" noChangeArrowheads="1"/>
          </p:cNvSpPr>
          <p:nvPr>
            <p:ph type="body" sz="half" idx="4294967295"/>
          </p:nvPr>
        </p:nvSpPr>
        <p:spPr>
          <a:xfrm>
            <a:off x="457200" y="1600200"/>
            <a:ext cx="4038600" cy="4525963"/>
          </a:xfrm>
        </p:spPr>
        <p:txBody>
          <a:bodyPr/>
          <a:lstStyle/>
          <a:p>
            <a:pPr eaLnBrk="1" hangingPunct="1">
              <a:spcBef>
                <a:spcPts val="1800"/>
              </a:spcBef>
            </a:pPr>
            <a:r>
              <a:rPr lang="en-US" altLang="en-US" sz="3500" b="1"/>
              <a:t>2-word</a:t>
            </a:r>
          </a:p>
          <a:p>
            <a:pPr marL="692150" lvl="1" indent="-347663" eaLnBrk="1" hangingPunct="1">
              <a:spcBef>
                <a:spcPts val="1800"/>
              </a:spcBef>
            </a:pPr>
            <a:r>
              <a:rPr lang="en-US" altLang="en-US" sz="2400" i="1"/>
              <a:t>baking soda</a:t>
            </a:r>
          </a:p>
          <a:p>
            <a:pPr marL="692150" lvl="1" indent="-347663" eaLnBrk="1" hangingPunct="1">
              <a:spcBef>
                <a:spcPts val="1800"/>
              </a:spcBef>
            </a:pPr>
            <a:r>
              <a:rPr lang="en-US" altLang="en-US" sz="2400" i="1"/>
              <a:t>sore throat</a:t>
            </a:r>
          </a:p>
          <a:p>
            <a:pPr marL="692150" lvl="1" indent="-347663" eaLnBrk="1" hangingPunct="1">
              <a:spcBef>
                <a:spcPts val="1800"/>
              </a:spcBef>
            </a:pPr>
            <a:r>
              <a:rPr lang="en-US" altLang="en-US" sz="2400" i="1"/>
              <a:t>spit out</a:t>
            </a:r>
          </a:p>
          <a:p>
            <a:pPr marL="692150" lvl="1" indent="-347663" eaLnBrk="1" hangingPunct="1">
              <a:spcBef>
                <a:spcPts val="1800"/>
              </a:spcBef>
            </a:pPr>
            <a:r>
              <a:rPr lang="en-US" altLang="en-US" sz="2400" i="1"/>
              <a:t>taste buds</a:t>
            </a:r>
          </a:p>
          <a:p>
            <a:pPr marL="692150" lvl="1" indent="-347663" eaLnBrk="1" hangingPunct="1">
              <a:spcBef>
                <a:spcPts val="1800"/>
              </a:spcBef>
            </a:pPr>
            <a:r>
              <a:rPr lang="en-US" altLang="en-US" sz="2400" i="1"/>
              <a:t>used to</a:t>
            </a:r>
          </a:p>
          <a:p>
            <a:pPr marL="692150" lvl="1" indent="-347663" eaLnBrk="1" hangingPunct="1">
              <a:spcBef>
                <a:spcPts val="1800"/>
              </a:spcBef>
            </a:pPr>
            <a:r>
              <a:rPr lang="en-US" altLang="en-US" sz="2400" i="1"/>
              <a:t>flannel shirt</a:t>
            </a:r>
          </a:p>
          <a:p>
            <a:pPr marL="692150" lvl="1" indent="-347663" eaLnBrk="1" hangingPunct="1">
              <a:spcBef>
                <a:spcPts val="1800"/>
              </a:spcBef>
            </a:pPr>
            <a:r>
              <a:rPr lang="en-US" altLang="en-US" sz="2400" i="1"/>
              <a:t>garage sale</a:t>
            </a:r>
          </a:p>
        </p:txBody>
      </p:sp>
      <p:sp>
        <p:nvSpPr>
          <p:cNvPr id="56325" name="Rectangle 4">
            <a:extLst>
              <a:ext uri="{FF2B5EF4-FFF2-40B4-BE49-F238E27FC236}">
                <a16:creationId xmlns:a16="http://schemas.microsoft.com/office/drawing/2014/main" id="{E9950C15-60D3-4574-84F6-1532847B0BE1}"/>
              </a:ext>
            </a:extLst>
          </p:cNvPr>
          <p:cNvSpPr>
            <a:spLocks noGrp="1" noChangeArrowheads="1"/>
          </p:cNvSpPr>
          <p:nvPr>
            <p:ph type="body" sz="half" idx="4294967295"/>
          </p:nvPr>
        </p:nvSpPr>
        <p:spPr>
          <a:xfrm>
            <a:off x="4648200" y="1600200"/>
            <a:ext cx="4038600" cy="4525963"/>
          </a:xfrm>
        </p:spPr>
        <p:txBody>
          <a:bodyPr/>
          <a:lstStyle/>
          <a:p>
            <a:pPr eaLnBrk="1" hangingPunct="1">
              <a:spcBef>
                <a:spcPts val="1800"/>
              </a:spcBef>
            </a:pPr>
            <a:r>
              <a:rPr lang="en-US" altLang="en-US" sz="3500" b="1"/>
              <a:t>3-word</a:t>
            </a:r>
          </a:p>
          <a:p>
            <a:pPr marL="692150" lvl="1" indent="-347663" eaLnBrk="1" hangingPunct="1">
              <a:spcBef>
                <a:spcPts val="1800"/>
              </a:spcBef>
            </a:pPr>
            <a:r>
              <a:rPr lang="en-US" altLang="en-US" sz="2400" i="1"/>
              <a:t>have an accident</a:t>
            </a:r>
          </a:p>
          <a:p>
            <a:pPr marL="692150" lvl="1" indent="-347663" eaLnBrk="1" hangingPunct="1">
              <a:spcBef>
                <a:spcPts val="1800"/>
              </a:spcBef>
            </a:pPr>
            <a:r>
              <a:rPr lang="en-US" altLang="en-US" sz="2400" i="1"/>
              <a:t>heart-shaped face</a:t>
            </a:r>
          </a:p>
          <a:p>
            <a:pPr marL="692150" lvl="1" indent="-347663" eaLnBrk="1" hangingPunct="1">
              <a:spcBef>
                <a:spcPts val="1800"/>
              </a:spcBef>
            </a:pPr>
            <a:r>
              <a:rPr lang="en-US" altLang="en-US" sz="2400" i="1"/>
              <a:t>v-neck sweater</a:t>
            </a:r>
          </a:p>
          <a:p>
            <a:pPr marL="692150" lvl="1" indent="-347663" eaLnBrk="1" hangingPunct="1">
              <a:spcBef>
                <a:spcPts val="1800"/>
              </a:spcBef>
            </a:pPr>
            <a:r>
              <a:rPr lang="en-US" altLang="en-US" sz="2400" i="1"/>
              <a:t>daddy long legs</a:t>
            </a:r>
          </a:p>
          <a:p>
            <a:pPr marL="692150" lvl="1" indent="-347663" eaLnBrk="1" hangingPunct="1">
              <a:spcBef>
                <a:spcPts val="1800"/>
              </a:spcBef>
            </a:pPr>
            <a:r>
              <a:rPr lang="en-US" altLang="en-US" sz="2400" i="1"/>
              <a:t>sister-in-law</a:t>
            </a:r>
          </a:p>
          <a:p>
            <a:pPr marL="692150" lvl="1" indent="-347663" eaLnBrk="1" hangingPunct="1">
              <a:spcBef>
                <a:spcPts val="1800"/>
              </a:spcBef>
            </a:pPr>
            <a:r>
              <a:rPr lang="en-US" altLang="en-US" sz="2400" i="1"/>
              <a:t>shoot the puck</a:t>
            </a:r>
          </a:p>
          <a:p>
            <a:pPr marL="692150" lvl="1" indent="-347663" eaLnBrk="1" hangingPunct="1">
              <a:spcBef>
                <a:spcPts val="1800"/>
              </a:spcBef>
            </a:pPr>
            <a:r>
              <a:rPr lang="en-US" altLang="en-US" sz="2400" i="1"/>
              <a:t>pass the puck</a:t>
            </a:r>
          </a:p>
        </p:txBody>
      </p:sp>
    </p:spTree>
    <p:custDataLst>
      <p:tags r:id="rId1"/>
    </p:custDataLst>
  </p:cSld>
  <p:clrMapOvr>
    <a:masterClrMapping/>
  </p:clrMapOvr>
  <p:transition advTm="5656"/>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3903A655-A803-4AE4-BF7F-34521297DD62}"/>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57347" name="Rectangle 2">
            <a:extLst>
              <a:ext uri="{FF2B5EF4-FFF2-40B4-BE49-F238E27FC236}">
                <a16:creationId xmlns:a16="http://schemas.microsoft.com/office/drawing/2014/main" id="{F80AE85B-7417-408D-8B9E-E84BD4F788DD}"/>
              </a:ext>
            </a:extLst>
          </p:cNvPr>
          <p:cNvSpPr>
            <a:spLocks noGrp="1" noChangeArrowheads="1"/>
          </p:cNvSpPr>
          <p:nvPr>
            <p:ph type="title" idx="4294967295"/>
          </p:nvPr>
        </p:nvSpPr>
        <p:spPr>
          <a:xfrm>
            <a:off x="395288" y="128588"/>
            <a:ext cx="7543800" cy="1295400"/>
          </a:xfrm>
        </p:spPr>
        <p:txBody>
          <a:bodyPr anchor="b"/>
          <a:lstStyle/>
          <a:p>
            <a:pPr eaLnBrk="1" hangingPunct="1"/>
            <a:br>
              <a:rPr lang="en-US" altLang="en-US" sz="3200">
                <a:solidFill>
                  <a:srgbClr val="FF0000"/>
                </a:solidFill>
                <a:latin typeface="Verdana" panose="020B0604030504040204" pitchFamily="34" charset="0"/>
              </a:rPr>
            </a:br>
            <a:r>
              <a:rPr lang="en-US" altLang="en-US" sz="3200">
                <a:solidFill>
                  <a:srgbClr val="FF0000"/>
                </a:solidFill>
                <a:latin typeface="Verdana" panose="020B0604030504040204" pitchFamily="34" charset="0"/>
              </a:rPr>
              <a:t>High frequency or low frequency?</a:t>
            </a:r>
          </a:p>
        </p:txBody>
      </p:sp>
      <p:graphicFrame>
        <p:nvGraphicFramePr>
          <p:cNvPr id="124932" name="Group 4">
            <a:extLst>
              <a:ext uri="{FF2B5EF4-FFF2-40B4-BE49-F238E27FC236}">
                <a16:creationId xmlns:a16="http://schemas.microsoft.com/office/drawing/2014/main" id="{60B19301-1629-4079-9DD3-C2A4B5E5BD07}"/>
              </a:ext>
            </a:extLst>
          </p:cNvPr>
          <p:cNvGraphicFramePr>
            <a:graphicFrameLocks noGrp="1"/>
          </p:cNvGraphicFramePr>
          <p:nvPr>
            <p:ph idx="4294967295"/>
          </p:nvPr>
        </p:nvGraphicFramePr>
        <p:xfrm>
          <a:off x="323850" y="2420938"/>
          <a:ext cx="8451850" cy="2843211"/>
        </p:xfrm>
        <a:graphic>
          <a:graphicData uri="http://schemas.openxmlformats.org/drawingml/2006/table">
            <a:tbl>
              <a:tblPr/>
              <a:tblGrid>
                <a:gridCol w="660400">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981075">
                  <a:extLst>
                    <a:ext uri="{9D8B030D-6E8A-4147-A177-3AD203B41FA5}">
                      <a16:colId xmlns:a16="http://schemas.microsoft.com/office/drawing/2014/main" val="20003"/>
                    </a:ext>
                  </a:extLst>
                </a:gridCol>
                <a:gridCol w="955675">
                  <a:extLst>
                    <a:ext uri="{9D8B030D-6E8A-4147-A177-3AD203B41FA5}">
                      <a16:colId xmlns:a16="http://schemas.microsoft.com/office/drawing/2014/main" val="20004"/>
                    </a:ext>
                  </a:extLst>
                </a:gridCol>
                <a:gridCol w="857250">
                  <a:extLst>
                    <a:ext uri="{9D8B030D-6E8A-4147-A177-3AD203B41FA5}">
                      <a16:colId xmlns:a16="http://schemas.microsoft.com/office/drawing/2014/main" val="20005"/>
                    </a:ext>
                  </a:extLst>
                </a:gridCol>
                <a:gridCol w="857250">
                  <a:extLst>
                    <a:ext uri="{9D8B030D-6E8A-4147-A177-3AD203B41FA5}">
                      <a16:colId xmlns:a16="http://schemas.microsoft.com/office/drawing/2014/main" val="20006"/>
                    </a:ext>
                  </a:extLst>
                </a:gridCol>
                <a:gridCol w="1003300">
                  <a:extLst>
                    <a:ext uri="{9D8B030D-6E8A-4147-A177-3AD203B41FA5}">
                      <a16:colId xmlns:a16="http://schemas.microsoft.com/office/drawing/2014/main" val="20007"/>
                    </a:ext>
                  </a:extLst>
                </a:gridCol>
                <a:gridCol w="1174750">
                  <a:extLst>
                    <a:ext uri="{9D8B030D-6E8A-4147-A177-3AD203B41FA5}">
                      <a16:colId xmlns:a16="http://schemas.microsoft.com/office/drawing/2014/main" val="20008"/>
                    </a:ext>
                  </a:extLst>
                </a:gridCol>
              </a:tblGrid>
              <a:tr h="6477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1K</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4K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8-20K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extLst>
                  <a:ext uri="{0D108BD9-81ED-4DB2-BD59-A6C34878D82A}">
                    <a16:rowId xmlns:a16="http://schemas.microsoft.com/office/drawing/2014/main" val="10000"/>
                  </a:ext>
                </a:extLst>
              </a:tr>
              <a:tr h="73183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T1</a:t>
                      </a:r>
                    </a:p>
                  </a:txBody>
                  <a:tcP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33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extLst>
                  <a:ext uri="{0D108BD9-81ED-4DB2-BD59-A6C34878D82A}">
                    <a16:rowId xmlns:a16="http://schemas.microsoft.com/office/drawing/2014/main" val="10001"/>
                  </a:ext>
                </a:extLst>
              </a:tr>
              <a:tr h="73183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T2</a:t>
                      </a:r>
                    </a:p>
                  </a:txBody>
                  <a:tcP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45</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extLst>
                  <a:ext uri="{0D108BD9-81ED-4DB2-BD59-A6C34878D82A}">
                    <a16:rowId xmlns:a16="http://schemas.microsoft.com/office/drawing/2014/main" val="10002"/>
                  </a:ext>
                </a:extLst>
              </a:tr>
              <a:tr h="73183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1" i="0" u="none" strike="noStrike" cap="none" normalizeH="0" baseline="0">
                          <a:ln>
                            <a:noFill/>
                          </a:ln>
                          <a:solidFill>
                            <a:schemeClr val="hlink"/>
                          </a:solidFill>
                          <a:effectLst/>
                          <a:latin typeface="Arial" panose="020B0604020202020204" pitchFamily="34" charset="0"/>
                        </a:rPr>
                        <a:t>T3</a:t>
                      </a:r>
                    </a:p>
                  </a:txBody>
                  <a:tcP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33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E5">
                        <a:alpha val="30196"/>
                      </a:srgbClr>
                    </a:solidFill>
                  </a:tcPr>
                </a:tc>
                <a:extLst>
                  <a:ext uri="{0D108BD9-81ED-4DB2-BD59-A6C34878D82A}">
                    <a16:rowId xmlns:a16="http://schemas.microsoft.com/office/drawing/2014/main" val="10003"/>
                  </a:ext>
                </a:extLst>
              </a:tr>
            </a:tbl>
          </a:graphicData>
        </a:graphic>
      </p:graphicFrame>
      <p:sp>
        <p:nvSpPr>
          <p:cNvPr id="57400" name="Text Box 76">
            <a:extLst>
              <a:ext uri="{FF2B5EF4-FFF2-40B4-BE49-F238E27FC236}">
                <a16:creationId xmlns:a16="http://schemas.microsoft.com/office/drawing/2014/main" id="{E09DFF5F-EF2E-4576-8F98-0636AEB7ADE0}"/>
              </a:ext>
            </a:extLst>
          </p:cNvPr>
          <p:cNvSpPr txBox="1">
            <a:spLocks noChangeArrowheads="1"/>
          </p:cNvSpPr>
          <p:nvPr/>
        </p:nvSpPr>
        <p:spPr bwMode="auto">
          <a:xfrm>
            <a:off x="1719263" y="1700213"/>
            <a:ext cx="571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2"/>
                </a:solidFill>
                <a:cs typeface="Arial" panose="020B0604020202020204" pitchFamily="34" charset="0"/>
              </a:rPr>
              <a:t>Frequency distributions (tokens, in %)</a:t>
            </a:r>
          </a:p>
        </p:txBody>
      </p:sp>
      <p:sp>
        <p:nvSpPr>
          <p:cNvPr id="57401" name="Rectangle 57">
            <a:extLst>
              <a:ext uri="{FF2B5EF4-FFF2-40B4-BE49-F238E27FC236}">
                <a16:creationId xmlns:a16="http://schemas.microsoft.com/office/drawing/2014/main" id="{1368FAC4-3683-4745-B43D-65E1E9324EE3}"/>
              </a:ext>
            </a:extLst>
          </p:cNvPr>
          <p:cNvSpPr>
            <a:spLocks noChangeArrowheads="1"/>
          </p:cNvSpPr>
          <p:nvPr/>
        </p:nvSpPr>
        <p:spPr bwMode="auto">
          <a:xfrm>
            <a:off x="1187450" y="5876925"/>
            <a:ext cx="6264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lgn="ctr" eaLnBrk="1" hangingPunct="1">
              <a:spcBef>
                <a:spcPct val="0"/>
              </a:spcBef>
              <a:buFontTx/>
              <a:buNone/>
            </a:pPr>
            <a:r>
              <a:rPr lang="en-US" altLang="en-US" sz="1800">
                <a:latin typeface="Verdana" panose="020B0604030504040204" pitchFamily="34" charset="0"/>
              </a:rPr>
              <a:t>Target learning zone for these learners</a:t>
            </a:r>
          </a:p>
          <a:p>
            <a:pPr lvl="2" eaLnBrk="1" hangingPunct="1">
              <a:spcBef>
                <a:spcPct val="0"/>
              </a:spcBef>
              <a:buFontTx/>
              <a:buNone/>
            </a:pPr>
            <a:r>
              <a:rPr lang="en-US" altLang="en-US" sz="1800" b="1">
                <a:solidFill>
                  <a:schemeClr val="tx2"/>
                </a:solidFill>
                <a:latin typeface="Verdana" panose="020B0604030504040204" pitchFamily="34" charset="0"/>
              </a:rPr>
              <a:t>		2K – 4K</a:t>
            </a:r>
            <a:r>
              <a:rPr lang="en-US" altLang="en-US" sz="1800">
                <a:latin typeface="Verdana" panose="020B0604030504040204" pitchFamily="34" charset="0"/>
              </a:rPr>
              <a:t>?</a:t>
            </a:r>
          </a:p>
        </p:txBody>
      </p:sp>
    </p:spTree>
    <p:custDataLst>
      <p:tags r:id="rId1"/>
    </p:custDataLst>
  </p:cSld>
  <p:clrMapOvr>
    <a:masterClrMapping/>
  </p:clrMapOvr>
  <p:transition advTm="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02E0BCAE-2830-4EFC-93EE-5D7A08E636BA}"/>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58371" name="Rectangle 2">
            <a:extLst>
              <a:ext uri="{FF2B5EF4-FFF2-40B4-BE49-F238E27FC236}">
                <a16:creationId xmlns:a16="http://schemas.microsoft.com/office/drawing/2014/main" id="{687D83A3-0868-4B4E-BE7F-E15CE2E98D29}"/>
              </a:ext>
            </a:extLst>
          </p:cNvPr>
          <p:cNvSpPr>
            <a:spLocks noGrp="1" noChangeArrowheads="1"/>
          </p:cNvSpPr>
          <p:nvPr>
            <p:ph type="title"/>
          </p:nvPr>
        </p:nvSpPr>
        <p:spPr/>
        <p:txBody>
          <a:bodyPr anchor="b"/>
          <a:lstStyle/>
          <a:p>
            <a:pPr eaLnBrk="1" hangingPunct="1"/>
            <a:r>
              <a:rPr lang="en-US" altLang="en-US" sz="2800">
                <a:solidFill>
                  <a:srgbClr val="FF0000"/>
                </a:solidFill>
                <a:latin typeface="Verdana" panose="020B0604030504040204" pitchFamily="34" charset="0"/>
              </a:rPr>
              <a:t>Sample 3K items  	    Sample 8k+ items</a:t>
            </a:r>
            <a:r>
              <a:rPr lang="en-US" altLang="en-US" sz="3200">
                <a:latin typeface="Verdana" panose="020B0604030504040204" pitchFamily="34" charset="0"/>
              </a:rPr>
              <a:t> </a:t>
            </a:r>
          </a:p>
        </p:txBody>
      </p:sp>
      <p:sp>
        <p:nvSpPr>
          <p:cNvPr id="58372" name="Rectangle 3">
            <a:extLst>
              <a:ext uri="{FF2B5EF4-FFF2-40B4-BE49-F238E27FC236}">
                <a16:creationId xmlns:a16="http://schemas.microsoft.com/office/drawing/2014/main" id="{DA83AB5B-7CE4-41B6-AC57-110DA4BBA300}"/>
              </a:ext>
            </a:extLst>
          </p:cNvPr>
          <p:cNvSpPr>
            <a:spLocks noGrp="1" noChangeArrowheads="1"/>
          </p:cNvSpPr>
          <p:nvPr>
            <p:ph type="body" sz="half" idx="1"/>
          </p:nvPr>
        </p:nvSpPr>
        <p:spPr/>
        <p:txBody>
          <a:bodyPr/>
          <a:lstStyle/>
          <a:p>
            <a:pPr eaLnBrk="1" hangingPunct="1"/>
            <a:r>
              <a:rPr lang="en-US" altLang="en-US" sz="2800" i="1"/>
              <a:t>bench</a:t>
            </a:r>
          </a:p>
          <a:p>
            <a:pPr eaLnBrk="1" hangingPunct="1"/>
            <a:r>
              <a:rPr lang="en-US" altLang="en-US" sz="2800" i="1"/>
              <a:t>gloves</a:t>
            </a:r>
          </a:p>
          <a:p>
            <a:pPr eaLnBrk="1" hangingPunct="1"/>
            <a:r>
              <a:rPr lang="en-US" altLang="en-US" sz="2800" i="1"/>
              <a:t>scream</a:t>
            </a:r>
          </a:p>
          <a:p>
            <a:pPr eaLnBrk="1" hangingPunct="1"/>
            <a:r>
              <a:rPr lang="en-US" altLang="en-US" sz="2800" i="1"/>
              <a:t>melt </a:t>
            </a:r>
          </a:p>
          <a:p>
            <a:pPr eaLnBrk="1" hangingPunct="1"/>
            <a:r>
              <a:rPr lang="en-US" altLang="en-US" sz="2800" i="1"/>
              <a:t>angry</a:t>
            </a:r>
          </a:p>
          <a:p>
            <a:pPr eaLnBrk="1" hangingPunct="1"/>
            <a:r>
              <a:rPr lang="en-US" altLang="en-US" sz="2800" i="1"/>
              <a:t>lawn</a:t>
            </a:r>
          </a:p>
          <a:p>
            <a:pPr eaLnBrk="1" hangingPunct="1"/>
            <a:r>
              <a:rPr lang="en-US" altLang="en-US" sz="2800" i="1"/>
              <a:t>sleeve</a:t>
            </a:r>
          </a:p>
          <a:p>
            <a:pPr eaLnBrk="1" hangingPunct="1"/>
            <a:r>
              <a:rPr lang="en-US" altLang="en-US" sz="2800" i="1"/>
              <a:t>bitter</a:t>
            </a:r>
          </a:p>
          <a:p>
            <a:pPr eaLnBrk="1" hangingPunct="1"/>
            <a:endParaRPr lang="en-US" altLang="en-US" sz="2800" i="1"/>
          </a:p>
        </p:txBody>
      </p:sp>
      <p:sp>
        <p:nvSpPr>
          <p:cNvPr id="58373" name="Rectangle 5">
            <a:extLst>
              <a:ext uri="{FF2B5EF4-FFF2-40B4-BE49-F238E27FC236}">
                <a16:creationId xmlns:a16="http://schemas.microsoft.com/office/drawing/2014/main" id="{0DA8FF39-3F29-45E1-90C7-698204C8F229}"/>
              </a:ext>
            </a:extLst>
          </p:cNvPr>
          <p:cNvSpPr>
            <a:spLocks noGrp="1" noChangeArrowheads="1"/>
          </p:cNvSpPr>
          <p:nvPr>
            <p:ph type="body" sz="half" idx="2"/>
          </p:nvPr>
        </p:nvSpPr>
        <p:spPr/>
        <p:txBody>
          <a:bodyPr/>
          <a:lstStyle/>
          <a:p>
            <a:pPr eaLnBrk="1" hangingPunct="1"/>
            <a:r>
              <a:rPr lang="en-US" altLang="en-US" sz="2800" i="1"/>
              <a:t>colander </a:t>
            </a:r>
          </a:p>
          <a:p>
            <a:pPr eaLnBrk="1" hangingPunct="1"/>
            <a:r>
              <a:rPr lang="en-US" altLang="en-US" sz="2800" i="1"/>
              <a:t>evanescence </a:t>
            </a:r>
          </a:p>
          <a:p>
            <a:pPr eaLnBrk="1" hangingPunct="1"/>
            <a:r>
              <a:rPr lang="en-US" altLang="en-US" sz="2800" i="1"/>
              <a:t>broil</a:t>
            </a:r>
          </a:p>
          <a:p>
            <a:pPr eaLnBrk="1" hangingPunct="1"/>
            <a:r>
              <a:rPr lang="en-US" altLang="en-US" sz="2800" i="1"/>
              <a:t>corduroy </a:t>
            </a:r>
          </a:p>
          <a:p>
            <a:pPr eaLnBrk="1" hangingPunct="1"/>
            <a:r>
              <a:rPr lang="en-US" altLang="en-US" sz="2800" i="1"/>
              <a:t>birthmark </a:t>
            </a:r>
          </a:p>
          <a:p>
            <a:pPr eaLnBrk="1" hangingPunct="1"/>
            <a:r>
              <a:rPr lang="en-US" altLang="en-US" sz="2800" i="1"/>
              <a:t>camisole </a:t>
            </a:r>
          </a:p>
          <a:p>
            <a:pPr eaLnBrk="1" hangingPunct="1"/>
            <a:r>
              <a:rPr lang="en-US" altLang="en-US" sz="2800" i="1"/>
              <a:t>blizzard</a:t>
            </a:r>
          </a:p>
          <a:p>
            <a:pPr eaLnBrk="1" hangingPunct="1"/>
            <a:r>
              <a:rPr lang="en-US" altLang="en-US" sz="2800" i="1"/>
              <a:t>premonition</a:t>
            </a:r>
          </a:p>
          <a:p>
            <a:pPr eaLnBrk="1" hangingPunct="1"/>
            <a:endParaRPr lang="en-GB" altLang="en-US" sz="2800"/>
          </a:p>
        </p:txBody>
      </p:sp>
    </p:spTree>
    <p:custDataLst>
      <p:tags r:id="rId1"/>
    </p:custDataLst>
  </p:cSld>
  <p:clrMapOvr>
    <a:masterClrMapping/>
  </p:clrMapOvr>
  <p:transition advTm="563"/>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48116A01-4D6A-4C76-9A72-DFE46A1C9CF9}"/>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59395" name="Rectangle 2">
            <a:extLst>
              <a:ext uri="{FF2B5EF4-FFF2-40B4-BE49-F238E27FC236}">
                <a16:creationId xmlns:a16="http://schemas.microsoft.com/office/drawing/2014/main" id="{B19DCFBA-B5CC-4338-BFDD-34FB185AD462}"/>
              </a:ext>
            </a:extLst>
          </p:cNvPr>
          <p:cNvSpPr>
            <a:spLocks noGrp="1" noChangeArrowheads="1"/>
          </p:cNvSpPr>
          <p:nvPr>
            <p:ph type="title" idx="4294967295"/>
          </p:nvPr>
        </p:nvSpPr>
        <p:spPr/>
        <p:txBody>
          <a:bodyPr anchor="b"/>
          <a:lstStyle/>
          <a:p>
            <a:pPr eaLnBrk="1" hangingPunct="1"/>
            <a:br>
              <a:rPr lang="en-US" altLang="en-US" sz="4100"/>
            </a:br>
            <a:r>
              <a:rPr lang="en-US" altLang="en-US" sz="3200">
                <a:solidFill>
                  <a:srgbClr val="FF0000"/>
                </a:solidFill>
                <a:latin typeface="Verdana" panose="020B0604030504040204" pitchFamily="34" charset="0"/>
              </a:rPr>
              <a:t>To what extent does vocabulary teaching address form, meaning, use</a:t>
            </a:r>
          </a:p>
        </p:txBody>
      </p:sp>
      <p:graphicFrame>
        <p:nvGraphicFramePr>
          <p:cNvPr id="248835" name="Group 3">
            <a:extLst>
              <a:ext uri="{FF2B5EF4-FFF2-40B4-BE49-F238E27FC236}">
                <a16:creationId xmlns:a16="http://schemas.microsoft.com/office/drawing/2014/main" id="{5FB8C9FA-9262-44B3-BE9B-EC942972D64F}"/>
              </a:ext>
            </a:extLst>
          </p:cNvPr>
          <p:cNvGraphicFramePr>
            <a:graphicFrameLocks noGrp="1"/>
          </p:cNvGraphicFramePr>
          <p:nvPr>
            <p:ph idx="4294967295"/>
          </p:nvPr>
        </p:nvGraphicFramePr>
        <p:xfrm>
          <a:off x="827088" y="2219325"/>
          <a:ext cx="6710362" cy="3395662"/>
        </p:xfrm>
        <a:graphic>
          <a:graphicData uri="http://schemas.openxmlformats.org/drawingml/2006/table">
            <a:tbl>
              <a:tblPr/>
              <a:tblGrid>
                <a:gridCol w="4933950">
                  <a:extLst>
                    <a:ext uri="{9D8B030D-6E8A-4147-A177-3AD203B41FA5}">
                      <a16:colId xmlns:a16="http://schemas.microsoft.com/office/drawing/2014/main" val="20000"/>
                    </a:ext>
                  </a:extLst>
                </a:gridCol>
                <a:gridCol w="1776412">
                  <a:extLst>
                    <a:ext uri="{9D8B030D-6E8A-4147-A177-3AD203B41FA5}">
                      <a16:colId xmlns:a16="http://schemas.microsoft.com/office/drawing/2014/main" val="20001"/>
                    </a:ext>
                  </a:extLst>
                </a:gridCol>
              </a:tblGrid>
              <a:tr h="94487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Form - spoken (pronunciation)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92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269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Form - written (spelling)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61269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Form - morphology</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84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61269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Meaning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74901"/>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564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74901"/>
                      </a:srgbClr>
                    </a:solidFill>
                  </a:tcPr>
                </a:tc>
                <a:extLst>
                  <a:ext uri="{0D108BD9-81ED-4DB2-BD59-A6C34878D82A}">
                    <a16:rowId xmlns:a16="http://schemas.microsoft.com/office/drawing/2014/main" val="10003"/>
                  </a:ext>
                </a:extLst>
              </a:tr>
              <a:tr h="61269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Use – collocation*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25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extLst>
                  <a:ext uri="{0D108BD9-81ED-4DB2-BD59-A6C34878D82A}">
                    <a16:rowId xmlns:a16="http://schemas.microsoft.com/office/drawing/2014/main" val="10004"/>
                  </a:ext>
                </a:extLst>
              </a:tr>
            </a:tbl>
          </a:graphicData>
        </a:graphic>
      </p:graphicFrame>
      <p:sp>
        <p:nvSpPr>
          <p:cNvPr id="59416" name="Text Box 23">
            <a:extLst>
              <a:ext uri="{FF2B5EF4-FFF2-40B4-BE49-F238E27FC236}">
                <a16:creationId xmlns:a16="http://schemas.microsoft.com/office/drawing/2014/main" id="{05B9ADF3-0790-4E81-BA55-D14382CD0797}"/>
              </a:ext>
            </a:extLst>
          </p:cNvPr>
          <p:cNvSpPr txBox="1">
            <a:spLocks noChangeArrowheads="1"/>
          </p:cNvSpPr>
          <p:nvPr/>
        </p:nvSpPr>
        <p:spPr bwMode="auto">
          <a:xfrm>
            <a:off x="-19050" y="5953125"/>
            <a:ext cx="928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cs typeface="Arial" panose="020B0604020202020204" pitchFamily="34" charset="0"/>
              </a:rPr>
              <a:t>*references to other aspects of use, e.g. frequency, were not found </a:t>
            </a:r>
          </a:p>
        </p:txBody>
      </p:sp>
    </p:spTree>
    <p:custDataLst>
      <p:tags r:id="rId1"/>
    </p:custDataLst>
  </p:cSld>
  <p:clrMapOvr>
    <a:masterClrMapping/>
  </p:clrMapOvr>
  <p:transition advTm="6343"/>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F09B6A26-3919-499C-8BD8-C71DBAF19DDA}"/>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62FEAAC-25BE-442C-9FC0-F1C67E3E7B8C}" type="slidenum">
              <a:rPr lang="en-US" altLang="en-US" sz="1000">
                <a:cs typeface="Arial" panose="020B0604020202020204" pitchFamily="34" charset="0"/>
              </a:rPr>
              <a:pPr algn="r" eaLnBrk="1" hangingPunct="1">
                <a:spcBef>
                  <a:spcPct val="0"/>
                </a:spcBef>
                <a:buFontTx/>
                <a:buNone/>
              </a:pPr>
              <a:t>58</a:t>
            </a:fld>
            <a:endParaRPr lang="en-US" altLang="en-US" sz="1000">
              <a:cs typeface="Arial" panose="020B0604020202020204" pitchFamily="34" charset="0"/>
            </a:endParaRPr>
          </a:p>
        </p:txBody>
      </p:sp>
      <p:sp>
        <p:nvSpPr>
          <p:cNvPr id="60419" name="Rectangle 2">
            <a:extLst>
              <a:ext uri="{FF2B5EF4-FFF2-40B4-BE49-F238E27FC236}">
                <a16:creationId xmlns:a16="http://schemas.microsoft.com/office/drawing/2014/main" id="{9AB3E982-558D-40BA-8B9E-5C68D3BD2772}"/>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Example – translation</a:t>
            </a:r>
          </a:p>
        </p:txBody>
      </p:sp>
      <p:sp>
        <p:nvSpPr>
          <p:cNvPr id="60420" name="Rectangle 3">
            <a:extLst>
              <a:ext uri="{FF2B5EF4-FFF2-40B4-BE49-F238E27FC236}">
                <a16:creationId xmlns:a16="http://schemas.microsoft.com/office/drawing/2014/main" id="{E6959F4B-7A63-48A3-90B0-F9155A34F97F}"/>
              </a:ext>
            </a:extLst>
          </p:cNvPr>
          <p:cNvSpPr>
            <a:spLocks noGrp="1" noChangeArrowheads="1"/>
          </p:cNvSpPr>
          <p:nvPr>
            <p:ph type="body" idx="4294967295"/>
          </p:nvPr>
        </p:nvSpPr>
        <p:spPr>
          <a:xfrm>
            <a:off x="457200" y="1989138"/>
            <a:ext cx="8229600" cy="4411662"/>
          </a:xfrm>
        </p:spPr>
        <p:txBody>
          <a:bodyPr/>
          <a:lstStyle/>
          <a:p>
            <a:pPr eaLnBrk="1" hangingPunct="1">
              <a:spcAft>
                <a:spcPts val="2400"/>
              </a:spcAft>
              <a:buFontTx/>
              <a:buNone/>
            </a:pPr>
            <a:r>
              <a:rPr lang="en-US" altLang="en-US"/>
              <a:t>S: When you slide, when you slide you go very uh... How you say </a:t>
            </a:r>
            <a:r>
              <a:rPr lang="en-US" altLang="en-US" i="1"/>
              <a:t>loin</a:t>
            </a:r>
            <a:r>
              <a:rPr lang="en-US" altLang="en-US"/>
              <a:t>?</a:t>
            </a:r>
          </a:p>
          <a:p>
            <a:pPr eaLnBrk="1" hangingPunct="1">
              <a:spcAft>
                <a:spcPts val="2400"/>
              </a:spcAft>
              <a:buFontTx/>
              <a:buNone/>
            </a:pPr>
            <a:r>
              <a:rPr lang="en-US" altLang="en-US"/>
              <a:t>Ss (in chorus): </a:t>
            </a:r>
            <a:r>
              <a:rPr lang="en-US" altLang="en-US" b="1" u="sng"/>
              <a:t>Far</a:t>
            </a:r>
            <a:r>
              <a:rPr lang="en-US" altLang="en-US"/>
              <a:t>.</a:t>
            </a:r>
          </a:p>
          <a:p>
            <a:pPr eaLnBrk="1" hangingPunct="1">
              <a:spcAft>
                <a:spcPts val="2400"/>
              </a:spcAft>
              <a:buFontTx/>
              <a:buNone/>
            </a:pPr>
            <a:r>
              <a:rPr lang="en-US" altLang="en-US"/>
              <a:t>T: Far.</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3FD43C7F-35E4-43C4-B3DF-36C5A72A015C}"/>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000">
              <a:cs typeface="Arial" panose="020B0604020202020204" pitchFamily="34" charset="0"/>
            </a:endParaRPr>
          </a:p>
        </p:txBody>
      </p:sp>
      <p:sp>
        <p:nvSpPr>
          <p:cNvPr id="61443" name="Rectangle 2">
            <a:extLst>
              <a:ext uri="{FF2B5EF4-FFF2-40B4-BE49-F238E27FC236}">
                <a16:creationId xmlns:a16="http://schemas.microsoft.com/office/drawing/2014/main" id="{76EAF5F6-843A-42B6-AED2-52FB71315362}"/>
              </a:ext>
            </a:extLst>
          </p:cNvPr>
          <p:cNvSpPr>
            <a:spLocks noGrp="1" noChangeArrowheads="1"/>
          </p:cNvSpPr>
          <p:nvPr>
            <p:ph type="title" idx="4294967295"/>
          </p:nvPr>
        </p:nvSpPr>
        <p:spPr>
          <a:xfrm>
            <a:off x="457200" y="-315913"/>
            <a:ext cx="8229600" cy="1143001"/>
          </a:xfrm>
        </p:spPr>
        <p:txBody>
          <a:bodyPr anchor="b"/>
          <a:lstStyle/>
          <a:p>
            <a:pPr eaLnBrk="1" hangingPunct="1"/>
            <a:r>
              <a:rPr lang="en-US" altLang="en-US" sz="3200">
                <a:solidFill>
                  <a:srgbClr val="FF0000"/>
                </a:solidFill>
                <a:latin typeface="Verdana" panose="020B0604030504040204" pitchFamily="34" charset="0"/>
              </a:rPr>
              <a:t>Example – realia</a:t>
            </a:r>
          </a:p>
        </p:txBody>
      </p:sp>
      <p:sp>
        <p:nvSpPr>
          <p:cNvPr id="61444" name="Rectangle 3">
            <a:extLst>
              <a:ext uri="{FF2B5EF4-FFF2-40B4-BE49-F238E27FC236}">
                <a16:creationId xmlns:a16="http://schemas.microsoft.com/office/drawing/2014/main" id="{07E9BDA0-E05B-46DC-879F-00406200D154}"/>
              </a:ext>
            </a:extLst>
          </p:cNvPr>
          <p:cNvSpPr>
            <a:spLocks noGrp="1" noChangeArrowheads="1"/>
          </p:cNvSpPr>
          <p:nvPr>
            <p:ph type="body" idx="4294967295"/>
          </p:nvPr>
        </p:nvSpPr>
        <p:spPr>
          <a:xfrm>
            <a:off x="228600" y="981075"/>
            <a:ext cx="8686800" cy="4411663"/>
          </a:xfrm>
        </p:spPr>
        <p:txBody>
          <a:bodyPr/>
          <a:lstStyle/>
          <a:p>
            <a:pPr eaLnBrk="1" hangingPunct="1">
              <a:spcBef>
                <a:spcPts val="1800"/>
              </a:spcBef>
              <a:buFontTx/>
              <a:buNone/>
            </a:pPr>
            <a:r>
              <a:rPr lang="en-US" altLang="en-US" sz="2800"/>
              <a:t>T: You know this word?</a:t>
            </a:r>
            <a:r>
              <a:rPr lang="en-US" altLang="en-US" sz="2800" i="1"/>
              <a:t> (Teacher writes on the blackboard)</a:t>
            </a:r>
            <a:r>
              <a:rPr lang="en-US" altLang="en-US" sz="2800"/>
              <a:t>  </a:t>
            </a:r>
          </a:p>
          <a:p>
            <a:pPr eaLnBrk="1" hangingPunct="1">
              <a:spcBef>
                <a:spcPts val="1800"/>
              </a:spcBef>
              <a:buFontTx/>
              <a:buNone/>
            </a:pPr>
            <a:r>
              <a:rPr lang="en-US" altLang="en-US" sz="2800"/>
              <a:t>Ss: </a:t>
            </a:r>
            <a:r>
              <a:rPr lang="en-US" altLang="en-US" sz="2800" b="1" u="sng"/>
              <a:t>Scar</a:t>
            </a:r>
            <a:r>
              <a:rPr lang="en-US" altLang="en-US" sz="2800"/>
              <a:t>.</a:t>
            </a:r>
          </a:p>
          <a:p>
            <a:pPr eaLnBrk="1" hangingPunct="1">
              <a:spcBef>
                <a:spcPts val="1800"/>
              </a:spcBef>
              <a:buFontTx/>
              <a:buNone/>
            </a:pPr>
            <a:r>
              <a:rPr lang="en-US" altLang="en-US" sz="2800"/>
              <a:t>T: Where, where does Harry Potter have a scar?</a:t>
            </a:r>
          </a:p>
          <a:p>
            <a:pPr eaLnBrk="1" hangingPunct="1">
              <a:spcBef>
                <a:spcPts val="1800"/>
              </a:spcBef>
              <a:buFontTx/>
              <a:buNone/>
            </a:pPr>
            <a:r>
              <a:rPr lang="en-US" altLang="en-US" sz="2800"/>
              <a:t>Ss: Here! Fore… </a:t>
            </a:r>
            <a:r>
              <a:rPr lang="en-US" altLang="en-US" sz="2800" i="1"/>
              <a:t>(in unison)</a:t>
            </a:r>
            <a:endParaRPr lang="en-US" altLang="en-US" sz="2800"/>
          </a:p>
          <a:p>
            <a:pPr eaLnBrk="1" hangingPunct="1">
              <a:spcBef>
                <a:spcPts val="1800"/>
              </a:spcBef>
              <a:buFontTx/>
              <a:buNone/>
            </a:pPr>
            <a:r>
              <a:rPr lang="en-US" altLang="en-US" sz="2800"/>
              <a:t>T: Right.  Okay.  He has--  Okay.  Please.  (Student Name), turn around ...  Yes, so he has a scar.  Do you have scars?</a:t>
            </a:r>
          </a:p>
          <a:p>
            <a:pPr eaLnBrk="1" hangingPunct="1">
              <a:spcBef>
                <a:spcPts val="1800"/>
              </a:spcBef>
              <a:buFontTx/>
              <a:buNone/>
            </a:pPr>
            <a:r>
              <a:rPr lang="en-US" altLang="en-US" sz="2800"/>
              <a:t>S1: Uh, yes uh,…</a:t>
            </a:r>
          </a:p>
          <a:p>
            <a:pPr eaLnBrk="1" hangingPunct="1">
              <a:spcBef>
                <a:spcPts val="1800"/>
              </a:spcBef>
              <a:buFontTx/>
              <a:buNone/>
            </a:pPr>
            <a:r>
              <a:rPr lang="en-US" altLang="en-US" sz="2800"/>
              <a:t>T: Behind your ears?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29B8AE84-0A10-4EE4-89DB-216D6CF884D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DAEBE9-25A1-4FD8-B70C-3EB5FC9CECB2}" type="slidenum">
              <a:rPr lang="en-US" altLang="en-US" sz="1400"/>
              <a:pPr>
                <a:spcBef>
                  <a:spcPct val="0"/>
                </a:spcBef>
                <a:buFontTx/>
                <a:buNone/>
              </a:pPr>
              <a:t>6</a:t>
            </a:fld>
            <a:endParaRPr lang="en-US" altLang="en-US" sz="1400"/>
          </a:p>
        </p:txBody>
      </p:sp>
      <p:sp>
        <p:nvSpPr>
          <p:cNvPr id="9219" name="Rectangle 2">
            <a:extLst>
              <a:ext uri="{FF2B5EF4-FFF2-40B4-BE49-F238E27FC236}">
                <a16:creationId xmlns:a16="http://schemas.microsoft.com/office/drawing/2014/main" id="{AB77FEB7-301F-4247-9348-C392483D390A}"/>
              </a:ext>
            </a:extLst>
          </p:cNvPr>
          <p:cNvSpPr>
            <a:spLocks noGrp="1" noChangeArrowheads="1"/>
          </p:cNvSpPr>
          <p:nvPr>
            <p:ph type="title"/>
          </p:nvPr>
        </p:nvSpPr>
        <p:spPr/>
        <p:txBody>
          <a:bodyPr/>
          <a:lstStyle/>
          <a:p>
            <a:r>
              <a:rPr lang="en-US" altLang="en-US" sz="3600">
                <a:solidFill>
                  <a:srgbClr val="0070C0"/>
                </a:solidFill>
                <a:cs typeface="Times New Roman" panose="02020603050405020304" pitchFamily="18" charset="0"/>
              </a:rPr>
              <a:t>High / Mid / Low frequency Vocabulary</a:t>
            </a:r>
            <a:endParaRPr lang="en-GB" altLang="en-US" sz="3600">
              <a:solidFill>
                <a:srgbClr val="0070C0"/>
              </a:solidFill>
              <a:cs typeface="Times New Roman" panose="02020603050405020304" pitchFamily="18" charset="0"/>
            </a:endParaRPr>
          </a:p>
        </p:txBody>
      </p:sp>
      <p:sp>
        <p:nvSpPr>
          <p:cNvPr id="9220" name="Rectangle 3">
            <a:extLst>
              <a:ext uri="{FF2B5EF4-FFF2-40B4-BE49-F238E27FC236}">
                <a16:creationId xmlns:a16="http://schemas.microsoft.com/office/drawing/2014/main" id="{1BF94502-CBA4-48A4-B953-E04CDDB2C6B9}"/>
              </a:ext>
            </a:extLst>
          </p:cNvPr>
          <p:cNvSpPr>
            <a:spLocks noGrp="1" noChangeArrowheads="1"/>
          </p:cNvSpPr>
          <p:nvPr>
            <p:ph type="body" idx="1"/>
          </p:nvPr>
        </p:nvSpPr>
        <p:spPr>
          <a:xfrm>
            <a:off x="250825" y="1600200"/>
            <a:ext cx="8713788" cy="4924425"/>
          </a:xfrm>
        </p:spPr>
        <p:txBody>
          <a:bodyPr/>
          <a:lstStyle/>
          <a:p>
            <a:pPr>
              <a:buFontTx/>
              <a:buNone/>
            </a:pPr>
            <a:endParaRPr lang="en-GB" altLang="en-US">
              <a:cs typeface="Times New Roman" panose="02020603050405020304" pitchFamily="18" charset="0"/>
            </a:endParaRPr>
          </a:p>
          <a:p>
            <a:pPr>
              <a:buFontTx/>
              <a:buNone/>
            </a:pPr>
            <a:endParaRPr lang="en-GB" altLang="en-US">
              <a:cs typeface="Times New Roman" panose="02020603050405020304" pitchFamily="18" charset="0"/>
            </a:endParaRPr>
          </a:p>
          <a:p>
            <a:pPr>
              <a:buFontTx/>
              <a:buNone/>
            </a:pPr>
            <a:r>
              <a:rPr lang="en-GB" altLang="en-US" sz="2000">
                <a:cs typeface="Times New Roman" panose="02020603050405020304" pitchFamily="18" charset="0"/>
              </a:rPr>
              <a:t>       </a:t>
            </a:r>
            <a:r>
              <a:rPr lang="en-GB" altLang="en-US" sz="2000">
                <a:solidFill>
                  <a:schemeClr val="hlink"/>
                </a:solidFill>
                <a:cs typeface="Times New Roman" panose="02020603050405020304" pitchFamily="18" charset="0"/>
              </a:rPr>
              <a:t>3,000		      3,000 – 9,000                              9,000+ </a:t>
            </a:r>
          </a:p>
          <a:p>
            <a:pPr>
              <a:buFontTx/>
              <a:buNone/>
            </a:pPr>
            <a:r>
              <a:rPr lang="en-GB" altLang="en-US" sz="2000">
                <a:solidFill>
                  <a:schemeClr val="hlink"/>
                </a:solidFill>
                <a:cs typeface="Times New Roman" panose="02020603050405020304" pitchFamily="18" charset="0"/>
              </a:rPr>
              <a:t>   Hi-frequency		      </a:t>
            </a:r>
            <a:r>
              <a:rPr lang="en-GB" altLang="en-US" sz="2000">
                <a:solidFill>
                  <a:schemeClr val="hlink"/>
                </a:solidFill>
                <a:cs typeface="Times New Roman" panose="02020603050405020304" pitchFamily="18" charset="0"/>
                <a:sym typeface="Wingdings" panose="05000000000000000000" pitchFamily="2" charset="2"/>
              </a:rPr>
              <a:t>Mid</a:t>
            </a:r>
            <a:r>
              <a:rPr lang="en-GB" altLang="en-US" sz="2000">
                <a:solidFill>
                  <a:schemeClr val="hlink"/>
                </a:solidFill>
                <a:cs typeface="Times New Roman" panose="02020603050405020304" pitchFamily="18" charset="0"/>
              </a:rPr>
              <a:t>-frequency 		</a:t>
            </a:r>
            <a:r>
              <a:rPr lang="en-GB" altLang="en-US" sz="2000">
                <a:solidFill>
                  <a:schemeClr val="hlink"/>
                </a:solidFill>
                <a:cs typeface="Times New Roman" panose="02020603050405020304" pitchFamily="18" charset="0"/>
                <a:sym typeface="Wingdings" panose="05000000000000000000" pitchFamily="2" charset="2"/>
              </a:rPr>
              <a:t> </a:t>
            </a:r>
            <a:r>
              <a:rPr lang="en-GB" altLang="en-US" sz="2000">
                <a:solidFill>
                  <a:schemeClr val="hlink"/>
                </a:solidFill>
                <a:cs typeface="Times New Roman" panose="02020603050405020304" pitchFamily="18" charset="0"/>
              </a:rPr>
              <a:t>Low-frequency</a:t>
            </a:r>
          </a:p>
          <a:p>
            <a:pPr>
              <a:buFontTx/>
              <a:buNone/>
            </a:pPr>
            <a:r>
              <a:rPr lang="en-GB" altLang="en-US" sz="2000">
                <a:solidFill>
                  <a:schemeClr val="hlink"/>
                </a:solidFill>
                <a:cs typeface="Times New Roman" panose="02020603050405020304" pitchFamily="18" charset="0"/>
              </a:rPr>
              <a:t>    vocabulary 		         vocabulary   	   	    vocabulary</a:t>
            </a:r>
          </a:p>
          <a:p>
            <a:pPr>
              <a:buFontTx/>
              <a:buNone/>
            </a:pPr>
            <a:r>
              <a:rPr lang="en-GB" altLang="en-US" sz="2000">
                <a:cs typeface="Times New Roman" panose="02020603050405020304" pitchFamily="18" charset="0"/>
              </a:rPr>
              <a:t>  </a:t>
            </a:r>
          </a:p>
          <a:p>
            <a:pPr>
              <a:buFontTx/>
              <a:buNone/>
            </a:pPr>
            <a:r>
              <a:rPr lang="en-GB" altLang="en-US" sz="2000">
                <a:cs typeface="Times New Roman" panose="02020603050405020304" pitchFamily="18" charset="0"/>
              </a:rPr>
              <a:t>  </a:t>
            </a:r>
          </a:p>
        </p:txBody>
      </p:sp>
      <p:sp>
        <p:nvSpPr>
          <p:cNvPr id="9221" name="Line 5">
            <a:extLst>
              <a:ext uri="{FF2B5EF4-FFF2-40B4-BE49-F238E27FC236}">
                <a16:creationId xmlns:a16="http://schemas.microsoft.com/office/drawing/2014/main" id="{C73E7C23-BAB5-41C7-B9C8-F2FFA38A7F67}"/>
              </a:ext>
            </a:extLst>
          </p:cNvPr>
          <p:cNvSpPr>
            <a:spLocks noChangeShapeType="1"/>
          </p:cNvSpPr>
          <p:nvPr/>
        </p:nvSpPr>
        <p:spPr bwMode="auto">
          <a:xfrm>
            <a:off x="395288" y="2060575"/>
            <a:ext cx="82804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sp>
        <p:nvSpPr>
          <p:cNvPr id="9222" name="Line 6">
            <a:extLst>
              <a:ext uri="{FF2B5EF4-FFF2-40B4-BE49-F238E27FC236}">
                <a16:creationId xmlns:a16="http://schemas.microsoft.com/office/drawing/2014/main" id="{4850C01F-8238-4B80-9262-74C4CE453870}"/>
              </a:ext>
            </a:extLst>
          </p:cNvPr>
          <p:cNvSpPr>
            <a:spLocks noChangeShapeType="1"/>
          </p:cNvSpPr>
          <p:nvPr/>
        </p:nvSpPr>
        <p:spPr bwMode="auto">
          <a:xfrm>
            <a:off x="2411413" y="1773238"/>
            <a:ext cx="0"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sp>
        <p:nvSpPr>
          <p:cNvPr id="9223" name="Line 7">
            <a:extLst>
              <a:ext uri="{FF2B5EF4-FFF2-40B4-BE49-F238E27FC236}">
                <a16:creationId xmlns:a16="http://schemas.microsoft.com/office/drawing/2014/main" id="{29FC3C2E-9A37-4412-B882-D2DBE0E01D3E}"/>
              </a:ext>
            </a:extLst>
          </p:cNvPr>
          <p:cNvSpPr>
            <a:spLocks noChangeShapeType="1"/>
          </p:cNvSpPr>
          <p:nvPr/>
        </p:nvSpPr>
        <p:spPr bwMode="auto">
          <a:xfrm>
            <a:off x="6588125" y="1773238"/>
            <a:ext cx="0"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L"/>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818DE04D-9198-4CB4-B13E-B10ECCD6991A}"/>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07B0C720-816B-4F52-907D-D3084140E7B8}" type="slidenum">
              <a:rPr lang="en-US" altLang="en-US" sz="1000">
                <a:cs typeface="Arial" panose="020B0604020202020204" pitchFamily="34" charset="0"/>
              </a:rPr>
              <a:pPr algn="r" eaLnBrk="1" hangingPunct="1">
                <a:spcBef>
                  <a:spcPct val="0"/>
                </a:spcBef>
                <a:buFontTx/>
                <a:buNone/>
              </a:pPr>
              <a:t>60</a:t>
            </a:fld>
            <a:endParaRPr lang="en-US" altLang="en-US" sz="1000">
              <a:cs typeface="Arial" panose="020B0604020202020204" pitchFamily="34" charset="0"/>
            </a:endParaRPr>
          </a:p>
        </p:txBody>
      </p:sp>
      <p:sp>
        <p:nvSpPr>
          <p:cNvPr id="62467" name="Rectangle 2">
            <a:extLst>
              <a:ext uri="{FF2B5EF4-FFF2-40B4-BE49-F238E27FC236}">
                <a16:creationId xmlns:a16="http://schemas.microsoft.com/office/drawing/2014/main" id="{0B1701D6-1CD8-43F9-AA65-6B938DA415B3}"/>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Examples – short definitions</a:t>
            </a:r>
          </a:p>
        </p:txBody>
      </p:sp>
      <p:sp>
        <p:nvSpPr>
          <p:cNvPr id="62468" name="Rectangle 3">
            <a:extLst>
              <a:ext uri="{FF2B5EF4-FFF2-40B4-BE49-F238E27FC236}">
                <a16:creationId xmlns:a16="http://schemas.microsoft.com/office/drawing/2014/main" id="{E1B38AD1-C4DD-419D-93C1-E8C66F53482C}"/>
              </a:ext>
            </a:extLst>
          </p:cNvPr>
          <p:cNvSpPr>
            <a:spLocks noGrp="1" noChangeArrowheads="1"/>
          </p:cNvSpPr>
          <p:nvPr>
            <p:ph type="body" idx="4294967295"/>
          </p:nvPr>
        </p:nvSpPr>
        <p:spPr>
          <a:xfrm>
            <a:off x="457200" y="1828800"/>
            <a:ext cx="8229600" cy="4411663"/>
          </a:xfrm>
        </p:spPr>
        <p:txBody>
          <a:bodyPr/>
          <a:lstStyle/>
          <a:p>
            <a:pPr eaLnBrk="1" hangingPunct="1">
              <a:lnSpc>
                <a:spcPct val="90000"/>
              </a:lnSpc>
              <a:spcBef>
                <a:spcPct val="0"/>
              </a:spcBef>
              <a:buFontTx/>
              <a:buNone/>
            </a:pPr>
            <a:r>
              <a:rPr lang="en-US" altLang="en-US" sz="2800" b="1"/>
              <a:t>Synonyms / Context</a:t>
            </a:r>
          </a:p>
          <a:p>
            <a:pPr eaLnBrk="1" hangingPunct="1">
              <a:lnSpc>
                <a:spcPct val="90000"/>
              </a:lnSpc>
              <a:spcBef>
                <a:spcPct val="0"/>
              </a:spcBef>
              <a:buFontTx/>
              <a:buNone/>
            </a:pPr>
            <a:endParaRPr lang="en-US" altLang="en-US" sz="2800"/>
          </a:p>
          <a:p>
            <a:pPr marL="692150" lvl="1" indent="-347663" eaLnBrk="1" hangingPunct="1">
              <a:lnSpc>
                <a:spcPct val="90000"/>
              </a:lnSpc>
              <a:spcBef>
                <a:spcPct val="0"/>
              </a:spcBef>
              <a:buFontTx/>
              <a:buNone/>
            </a:pPr>
            <a:r>
              <a:rPr lang="en-US" altLang="en-US" sz="2400"/>
              <a:t>T: When you have water on the ground, a little bit of water, we call that a </a:t>
            </a:r>
            <a:r>
              <a:rPr lang="en-US" altLang="en-US" sz="2400" b="1" u="sng"/>
              <a:t>puddle</a:t>
            </a:r>
            <a:r>
              <a:rPr lang="en-US" altLang="en-US" sz="2400"/>
              <a:t> … a puddle of water ….  In the spring we have puddles of water too.</a:t>
            </a:r>
          </a:p>
          <a:p>
            <a:pPr eaLnBrk="1" hangingPunct="1">
              <a:lnSpc>
                <a:spcPct val="90000"/>
              </a:lnSpc>
              <a:spcBef>
                <a:spcPts val="1800"/>
              </a:spcBef>
              <a:buFontTx/>
              <a:buNone/>
            </a:pPr>
            <a:endParaRPr lang="en-US" altLang="en-US" sz="1300"/>
          </a:p>
          <a:p>
            <a:pPr eaLnBrk="1" hangingPunct="1">
              <a:lnSpc>
                <a:spcPct val="90000"/>
              </a:lnSpc>
              <a:spcBef>
                <a:spcPct val="0"/>
              </a:spcBef>
              <a:buFontTx/>
              <a:buNone/>
            </a:pPr>
            <a:endParaRPr lang="en-US" altLang="en-US" sz="2800"/>
          </a:p>
          <a:p>
            <a:pPr eaLnBrk="1" hangingPunct="1">
              <a:lnSpc>
                <a:spcPct val="90000"/>
              </a:lnSpc>
              <a:spcBef>
                <a:spcPct val="0"/>
              </a:spcBef>
              <a:buFontTx/>
              <a:buNone/>
            </a:pPr>
            <a:r>
              <a:rPr lang="en-US" altLang="en-US" sz="2800" b="1"/>
              <a:t>Antonyms/ Contrastive</a:t>
            </a:r>
          </a:p>
          <a:p>
            <a:pPr eaLnBrk="1" hangingPunct="1">
              <a:lnSpc>
                <a:spcPct val="90000"/>
              </a:lnSpc>
              <a:spcBef>
                <a:spcPct val="0"/>
              </a:spcBef>
              <a:buFontTx/>
              <a:buNone/>
            </a:pPr>
            <a:endParaRPr lang="en-US" altLang="en-US" sz="2800"/>
          </a:p>
          <a:p>
            <a:pPr marL="692150" lvl="1" indent="-347663" eaLnBrk="1" hangingPunct="1">
              <a:lnSpc>
                <a:spcPct val="90000"/>
              </a:lnSpc>
              <a:spcBef>
                <a:spcPct val="0"/>
              </a:spcBef>
              <a:buFontTx/>
              <a:buNone/>
            </a:pPr>
            <a:r>
              <a:rPr lang="en-US" altLang="en-US" sz="2400"/>
              <a:t>S: The knob</a:t>
            </a:r>
          </a:p>
          <a:p>
            <a:pPr marL="692150" lvl="1" indent="-347663" eaLnBrk="1" hangingPunct="1">
              <a:lnSpc>
                <a:spcPct val="90000"/>
              </a:lnSpc>
              <a:spcBef>
                <a:spcPts val="1200"/>
              </a:spcBef>
              <a:buFontTx/>
              <a:buNone/>
            </a:pPr>
            <a:r>
              <a:rPr lang="en-US" altLang="en-US" sz="2400"/>
              <a:t>T: Not the knob. How do you call it what you hold the pail by?....the </a:t>
            </a:r>
            <a:r>
              <a:rPr lang="en-US" altLang="en-US" sz="2400" b="1" u="sng"/>
              <a:t>handle</a:t>
            </a: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D7FAD128-26F8-4CE7-A05E-7331595DB270}"/>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F2EADCF-8ABB-4EDB-9770-A24FBA410DB2}" type="slidenum">
              <a:rPr lang="en-US" altLang="en-US" sz="1000">
                <a:cs typeface="Arial" panose="020B0604020202020204" pitchFamily="34" charset="0"/>
              </a:rPr>
              <a:pPr algn="r" eaLnBrk="1" hangingPunct="1">
                <a:spcBef>
                  <a:spcPct val="0"/>
                </a:spcBef>
                <a:buFontTx/>
                <a:buNone/>
              </a:pPr>
              <a:t>61</a:t>
            </a:fld>
            <a:endParaRPr lang="en-US" altLang="en-US" sz="1000">
              <a:cs typeface="Arial" panose="020B0604020202020204" pitchFamily="34" charset="0"/>
            </a:endParaRPr>
          </a:p>
        </p:txBody>
      </p:sp>
      <p:sp>
        <p:nvSpPr>
          <p:cNvPr id="63491" name="Rectangle 2">
            <a:extLst>
              <a:ext uri="{FF2B5EF4-FFF2-40B4-BE49-F238E27FC236}">
                <a16:creationId xmlns:a16="http://schemas.microsoft.com/office/drawing/2014/main" id="{32C9074C-B36E-4456-A6DA-15B8DE565E63}"/>
              </a:ext>
            </a:extLst>
          </p:cNvPr>
          <p:cNvSpPr>
            <a:spLocks noGrp="1" noChangeArrowheads="1"/>
          </p:cNvSpPr>
          <p:nvPr>
            <p:ph type="title" idx="4294967295"/>
          </p:nvPr>
        </p:nvSpPr>
        <p:spPr>
          <a:xfrm>
            <a:off x="539750" y="333375"/>
            <a:ext cx="8229600" cy="1143000"/>
          </a:xfrm>
        </p:spPr>
        <p:txBody>
          <a:bodyPr anchor="b"/>
          <a:lstStyle/>
          <a:p>
            <a:pPr eaLnBrk="1" hangingPunct="1"/>
            <a:r>
              <a:rPr lang="en-US" altLang="en-US" sz="3200">
                <a:solidFill>
                  <a:srgbClr val="FF0000"/>
                </a:solidFill>
                <a:latin typeface="Verdana" panose="020B0604030504040204" pitchFamily="34" charset="0"/>
              </a:rPr>
              <a:t>Findings – explaining meaning</a:t>
            </a:r>
          </a:p>
        </p:txBody>
      </p:sp>
      <p:graphicFrame>
        <p:nvGraphicFramePr>
          <p:cNvPr id="63492" name="Object 3">
            <a:extLst>
              <a:ext uri="{FF2B5EF4-FFF2-40B4-BE49-F238E27FC236}">
                <a16:creationId xmlns:a16="http://schemas.microsoft.com/office/drawing/2014/main" id="{DF055285-0161-4547-8F5F-10FE4FB4AE76}"/>
              </a:ext>
            </a:extLst>
          </p:cNvPr>
          <p:cNvGraphicFramePr>
            <a:graphicFrameLocks noGrp="1" noChangeAspect="1"/>
          </p:cNvGraphicFramePr>
          <p:nvPr>
            <p:ph idx="4294967295"/>
          </p:nvPr>
        </p:nvGraphicFramePr>
        <p:xfrm>
          <a:off x="1357313" y="1958975"/>
          <a:ext cx="6481762" cy="4327525"/>
        </p:xfrm>
        <a:graphic>
          <a:graphicData uri="http://schemas.openxmlformats.org/presentationml/2006/ole">
            <mc:AlternateContent xmlns:mc="http://schemas.openxmlformats.org/markup-compatibility/2006">
              <mc:Choice xmlns:v="urn:schemas-microsoft-com:vml" Requires="v">
                <p:oleObj spid="_x0000_s63496" name="Chart" r:id="rId5" imgW="6096000" imgH="4067175" progId="MSGraph.Chart.8">
                  <p:embed followColorScheme="full"/>
                </p:oleObj>
              </mc:Choice>
              <mc:Fallback>
                <p:oleObj name="Chart" r:id="rId5" imgW="6096000" imgH="4067175"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1958975"/>
                        <a:ext cx="6481762" cy="432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8F9052D-CA5C-420D-BEB1-5BE83F29B6C0}"/>
              </a:ext>
            </a:extLst>
          </p:cNvPr>
          <p:cNvSpPr>
            <a:spLocks noGrp="1" noChangeArrowheads="1"/>
          </p:cNvSpPr>
          <p:nvPr>
            <p:ph type="title"/>
          </p:nvPr>
        </p:nvSpPr>
        <p:spPr/>
        <p:txBody>
          <a:bodyPr/>
          <a:lstStyle/>
          <a:p>
            <a:pPr eaLnBrk="1" hangingPunct="1"/>
            <a:r>
              <a:rPr lang="en-US" altLang="en-US" sz="3200">
                <a:solidFill>
                  <a:srgbClr val="FF0000"/>
                </a:solidFill>
                <a:latin typeface="Verdana" panose="020B0604030504040204" pitchFamily="34" charset="0"/>
              </a:rPr>
              <a:t>Use a learner’s dictionary to assist in planning what to teach about words</a:t>
            </a:r>
          </a:p>
        </p:txBody>
      </p:sp>
      <p:sp>
        <p:nvSpPr>
          <p:cNvPr id="64515" name="Rectangle 3">
            <a:extLst>
              <a:ext uri="{FF2B5EF4-FFF2-40B4-BE49-F238E27FC236}">
                <a16:creationId xmlns:a16="http://schemas.microsoft.com/office/drawing/2014/main" id="{145C5BEB-36DD-4BC8-A7E2-7E71BC41A714}"/>
              </a:ext>
            </a:extLst>
          </p:cNvPr>
          <p:cNvSpPr>
            <a:spLocks noGrp="1" noChangeArrowheads="1"/>
          </p:cNvSpPr>
          <p:nvPr>
            <p:ph type="body" idx="1"/>
          </p:nvPr>
        </p:nvSpPr>
        <p:spPr/>
        <p:txBody>
          <a:bodyPr/>
          <a:lstStyle/>
          <a:p>
            <a:pPr eaLnBrk="1" hangingPunct="1"/>
            <a:r>
              <a:rPr lang="en-US" altLang="en-US" sz="2800"/>
              <a:t>Learner’s dictionaries provide:</a:t>
            </a:r>
          </a:p>
          <a:p>
            <a:pPr lvl="1" eaLnBrk="1" hangingPunct="1"/>
            <a:r>
              <a:rPr lang="en-US" altLang="en-US" sz="2400"/>
              <a:t>Definitions in accessible language</a:t>
            </a:r>
          </a:p>
          <a:p>
            <a:pPr lvl="1" eaLnBrk="1" hangingPunct="1"/>
            <a:r>
              <a:rPr lang="en-US" altLang="en-US" sz="2400"/>
              <a:t>Information about grammatical features or constraints</a:t>
            </a:r>
          </a:p>
          <a:p>
            <a:pPr lvl="1" eaLnBrk="1" hangingPunct="1"/>
            <a:r>
              <a:rPr lang="en-US" altLang="en-US" sz="2400"/>
              <a:t>Guidance about collocations, formality, frequency and other types of word knowledge</a:t>
            </a:r>
          </a:p>
          <a:p>
            <a:pPr eaLnBrk="1" hangingPunct="1"/>
            <a:endParaRPr lang="en-GB" altLang="en-US" sz="2800"/>
          </a:p>
          <a:p>
            <a:pPr eaLnBrk="1" hangingPunct="1"/>
            <a:r>
              <a:rPr lang="en-GB" altLang="en-US" sz="2800"/>
              <a:t>LASD and LDOC</a:t>
            </a:r>
            <a:endParaRPr lang="en-US" altLang="en-US" sz="2800"/>
          </a:p>
          <a:p>
            <a:pPr lvl="1" eaLnBrk="1" hangingPunct="1"/>
            <a:r>
              <a:rPr lang="en-GB" altLang="en-US" sz="2400"/>
              <a:t>Collocation boxes</a:t>
            </a:r>
          </a:p>
          <a:p>
            <a:pPr lvl="1" eaLnBrk="1" hangingPunct="1"/>
            <a:r>
              <a:rPr lang="en-GB" altLang="en-US" sz="2400"/>
              <a:t>Thesaurus boxes</a:t>
            </a:r>
          </a:p>
          <a:p>
            <a:pPr lvl="1" eaLnBrk="1" hangingPunct="1"/>
            <a:r>
              <a:rPr lang="en-GB" altLang="en-US" sz="2400"/>
              <a:t>Word choice boxes</a:t>
            </a:r>
          </a:p>
          <a:p>
            <a:pPr lvl="1" eaLnBrk="1" hangingPunct="1"/>
            <a:r>
              <a:rPr lang="en-GB" altLang="en-US" sz="2400"/>
              <a:t>Common Phrases</a:t>
            </a:r>
            <a:endParaRPr lang="en-US" altLang="en-US"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969E2EF-1798-49DE-A5D2-EEC0BBA9AEBA}"/>
              </a:ext>
            </a:extLst>
          </p:cNvPr>
          <p:cNvSpPr>
            <a:spLocks noGrp="1" noChangeArrowheads="1"/>
          </p:cNvSpPr>
          <p:nvPr>
            <p:ph type="title"/>
          </p:nvPr>
        </p:nvSpPr>
        <p:spPr/>
        <p:txBody>
          <a:bodyPr/>
          <a:lstStyle/>
          <a:p>
            <a:pPr eaLnBrk="1" hangingPunct="1"/>
            <a:r>
              <a:rPr lang="en-US" altLang="en-US" sz="4000">
                <a:solidFill>
                  <a:srgbClr val="000099"/>
                </a:solidFill>
              </a:rPr>
              <a:t>The Great Vocabulary Gap - Engagement</a:t>
            </a:r>
          </a:p>
        </p:txBody>
      </p:sp>
      <p:pic>
        <p:nvPicPr>
          <p:cNvPr id="65539" name="Picture 4" descr="mind_the_gap-logo">
            <a:extLst>
              <a:ext uri="{FF2B5EF4-FFF2-40B4-BE49-F238E27FC236}">
                <a16:creationId xmlns:a16="http://schemas.microsoft.com/office/drawing/2014/main" id="{B1091C32-CB16-4275-BD10-D6DABBBD32F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76425" y="1692275"/>
            <a:ext cx="5389563" cy="434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C8C7F69-9607-4887-8216-3827A59F336A}"/>
              </a:ext>
            </a:extLst>
          </p:cNvPr>
          <p:cNvSpPr>
            <a:spLocks noGrp="1" noChangeArrowheads="1"/>
          </p:cNvSpPr>
          <p:nvPr>
            <p:ph type="title"/>
          </p:nvPr>
        </p:nvSpPr>
        <p:spPr/>
        <p:txBody>
          <a:bodyPr/>
          <a:lstStyle/>
          <a:p>
            <a:pPr eaLnBrk="1" hangingPunct="1"/>
            <a:r>
              <a:rPr lang="en-GB" altLang="en-US" sz="3200">
                <a:solidFill>
                  <a:srgbClr val="000099"/>
                </a:solidFill>
              </a:rPr>
              <a:t>Factors that facilitate vocabulary learning</a:t>
            </a:r>
          </a:p>
        </p:txBody>
      </p:sp>
      <p:sp>
        <p:nvSpPr>
          <p:cNvPr id="66563" name="Rectangle 10">
            <a:extLst>
              <a:ext uri="{FF2B5EF4-FFF2-40B4-BE49-F238E27FC236}">
                <a16:creationId xmlns:a16="http://schemas.microsoft.com/office/drawing/2014/main" id="{525EC0CA-AF7B-4AF0-A252-89596B2BFCEF}"/>
              </a:ext>
            </a:extLst>
          </p:cNvPr>
          <p:cNvSpPr>
            <a:spLocks noGrp="1" noChangeArrowheads="1"/>
          </p:cNvSpPr>
          <p:nvPr>
            <p:ph type="body" idx="1"/>
          </p:nvPr>
        </p:nvSpPr>
        <p:spPr>
          <a:xfrm>
            <a:off x="457200" y="1341438"/>
            <a:ext cx="8229600" cy="4784725"/>
          </a:xfrm>
        </p:spPr>
        <p:txBody>
          <a:bodyPr/>
          <a:lstStyle/>
          <a:p>
            <a:pPr eaLnBrk="1" hangingPunct="1"/>
            <a:r>
              <a:rPr lang="en-US" altLang="en-US" sz="2400"/>
              <a:t>Increased frequency of exposure</a:t>
            </a:r>
          </a:p>
          <a:p>
            <a:pPr eaLnBrk="1" hangingPunct="1"/>
            <a:r>
              <a:rPr lang="en-US" altLang="en-US" sz="2400"/>
              <a:t>Increased attention focused on the lexical item</a:t>
            </a:r>
          </a:p>
          <a:p>
            <a:pPr eaLnBrk="1" hangingPunct="1"/>
            <a:r>
              <a:rPr lang="en-US" altLang="en-US" sz="2400"/>
              <a:t>Increased noticing of the lexical item</a:t>
            </a:r>
          </a:p>
          <a:p>
            <a:pPr eaLnBrk="1" hangingPunct="1"/>
            <a:r>
              <a:rPr lang="en-US" altLang="en-US" sz="2400"/>
              <a:t>A requirement to learn the lexical item (by teacher, test, syllabus)</a:t>
            </a:r>
          </a:p>
          <a:p>
            <a:pPr eaLnBrk="1" hangingPunct="1"/>
            <a:r>
              <a:rPr lang="en-US" altLang="en-US" sz="2400"/>
              <a:t>A  need to learn/use the lexical item (for a task or for a personal goal)</a:t>
            </a:r>
          </a:p>
          <a:p>
            <a:pPr eaLnBrk="1" hangingPunct="1"/>
            <a:r>
              <a:rPr lang="en-US" altLang="en-US" sz="2400"/>
              <a:t>Increased manipulation of the lexical item and its properties</a:t>
            </a:r>
          </a:p>
          <a:p>
            <a:pPr eaLnBrk="1" hangingPunct="1"/>
            <a:r>
              <a:rPr lang="en-US" altLang="en-US" sz="2400"/>
              <a:t>Increased amount of time spent engaging with the lexical item</a:t>
            </a:r>
          </a:p>
          <a:p>
            <a:pPr eaLnBrk="1" hangingPunct="1"/>
            <a:r>
              <a:rPr lang="en-US" altLang="en-US" sz="2400"/>
              <a:t>Amount of interaction spent on lexical item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6F0F797-58DF-404D-B99A-2DF406E5630E}"/>
              </a:ext>
            </a:extLst>
          </p:cNvPr>
          <p:cNvSpPr>
            <a:spLocks noGrp="1" noChangeArrowheads="1"/>
          </p:cNvSpPr>
          <p:nvPr>
            <p:ph type="title"/>
          </p:nvPr>
        </p:nvSpPr>
        <p:spPr/>
        <p:txBody>
          <a:bodyPr/>
          <a:lstStyle/>
          <a:p>
            <a:pPr algn="l" eaLnBrk="1" hangingPunct="1"/>
            <a:r>
              <a:rPr lang="en-US" altLang="en-US" sz="3200">
                <a:solidFill>
                  <a:srgbClr val="FF0000"/>
                </a:solidFill>
                <a:latin typeface="Verdana" panose="020B0604030504040204" pitchFamily="34" charset="0"/>
              </a:rPr>
              <a:t>Pedagogy:</a:t>
            </a:r>
            <a:br>
              <a:rPr lang="en-US" altLang="en-US" sz="3200">
                <a:solidFill>
                  <a:srgbClr val="FF0000"/>
                </a:solidFill>
                <a:latin typeface="Verdana" panose="020B0604030504040204" pitchFamily="34" charset="0"/>
              </a:rPr>
            </a:br>
            <a:r>
              <a:rPr lang="en-US" altLang="en-US" sz="3200">
                <a:solidFill>
                  <a:srgbClr val="FF0000"/>
                </a:solidFill>
                <a:latin typeface="Verdana" panose="020B0604030504040204" pitchFamily="34" charset="0"/>
              </a:rPr>
              <a:t>teachers</a:t>
            </a:r>
          </a:p>
        </p:txBody>
      </p:sp>
      <p:sp>
        <p:nvSpPr>
          <p:cNvPr id="268291" name="Rectangle 3">
            <a:extLst>
              <a:ext uri="{FF2B5EF4-FFF2-40B4-BE49-F238E27FC236}">
                <a16:creationId xmlns:a16="http://schemas.microsoft.com/office/drawing/2014/main" id="{0964D377-F5C7-4677-A987-93D3865021C9}"/>
              </a:ext>
            </a:extLst>
          </p:cNvPr>
          <p:cNvSpPr>
            <a:spLocks noGrp="1" noChangeArrowheads="1"/>
          </p:cNvSpPr>
          <p:nvPr>
            <p:ph type="body" idx="1"/>
          </p:nvPr>
        </p:nvSpPr>
        <p:spPr/>
        <p:txBody>
          <a:bodyPr/>
          <a:lstStyle/>
          <a:p>
            <a:pPr eaLnBrk="1" hangingPunct="1"/>
            <a:r>
              <a:rPr lang="en-US" altLang="en-US">
                <a:latin typeface="Verdana" panose="020B0604030504040204" pitchFamily="34" charset="0"/>
              </a:rPr>
              <a:t>Horst, Collins and Cardoso (2009) investigated vocabulary focus in teacher talk</a:t>
            </a:r>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E404709E-CA75-4DE5-ACDD-1AFA8DCC9B83}"/>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45307D9-2FB8-4705-A8B0-CFEC41222BE7}" type="slidenum">
              <a:rPr lang="en-US" altLang="en-US" sz="1000">
                <a:cs typeface="Arial" panose="020B0604020202020204" pitchFamily="34" charset="0"/>
              </a:rPr>
              <a:pPr algn="r" eaLnBrk="1" hangingPunct="1">
                <a:spcBef>
                  <a:spcPct val="0"/>
                </a:spcBef>
                <a:buFontTx/>
                <a:buNone/>
              </a:pPr>
              <a:t>66</a:t>
            </a:fld>
            <a:endParaRPr lang="en-US" altLang="en-US" sz="1000">
              <a:cs typeface="Arial" panose="020B0604020202020204" pitchFamily="34" charset="0"/>
            </a:endParaRPr>
          </a:p>
        </p:txBody>
      </p:sp>
      <p:sp>
        <p:nvSpPr>
          <p:cNvPr id="68611" name="Rectangle 2">
            <a:extLst>
              <a:ext uri="{FF2B5EF4-FFF2-40B4-BE49-F238E27FC236}">
                <a16:creationId xmlns:a16="http://schemas.microsoft.com/office/drawing/2014/main" id="{CF0CC4D9-6B91-40B6-AB06-3FE326EC6B41}"/>
              </a:ext>
            </a:extLst>
          </p:cNvPr>
          <p:cNvSpPr>
            <a:spLocks noGrp="1" noChangeArrowheads="1"/>
          </p:cNvSpPr>
          <p:nvPr>
            <p:ph type="title" idx="4294967295"/>
          </p:nvPr>
        </p:nvSpPr>
        <p:spPr>
          <a:xfrm>
            <a:off x="457200" y="7938"/>
            <a:ext cx="8229600" cy="1143000"/>
          </a:xfrm>
        </p:spPr>
        <p:txBody>
          <a:bodyPr anchor="b"/>
          <a:lstStyle/>
          <a:p>
            <a:pPr eaLnBrk="1" hangingPunct="1"/>
            <a:r>
              <a:rPr lang="en-US" altLang="en-US" sz="3200">
                <a:solidFill>
                  <a:srgbClr val="FF0000"/>
                </a:solidFill>
                <a:latin typeface="Verdana" panose="020B0604030504040204" pitchFamily="34" charset="0"/>
              </a:rPr>
              <a:t>Findings – review</a:t>
            </a:r>
          </a:p>
        </p:txBody>
      </p:sp>
      <p:sp>
        <p:nvSpPr>
          <p:cNvPr id="68612" name="Rectangle 3">
            <a:extLst>
              <a:ext uri="{FF2B5EF4-FFF2-40B4-BE49-F238E27FC236}">
                <a16:creationId xmlns:a16="http://schemas.microsoft.com/office/drawing/2014/main" id="{96B92325-825F-4B1D-9065-61BB731A6233}"/>
              </a:ext>
            </a:extLst>
          </p:cNvPr>
          <p:cNvSpPr>
            <a:spLocks noGrp="1" noChangeArrowheads="1"/>
          </p:cNvSpPr>
          <p:nvPr>
            <p:ph type="body" idx="4294967295"/>
          </p:nvPr>
        </p:nvSpPr>
        <p:spPr/>
        <p:txBody>
          <a:bodyPr/>
          <a:lstStyle/>
          <a:p>
            <a:pPr eaLnBrk="1" hangingPunct="1">
              <a:lnSpc>
                <a:spcPct val="90000"/>
              </a:lnSpc>
            </a:pPr>
            <a:r>
              <a:rPr lang="en-US" altLang="en-US"/>
              <a:t>To what extent do the same words receive focus again?</a:t>
            </a:r>
          </a:p>
          <a:p>
            <a:pPr marL="342900" lvl="1" indent="0" eaLnBrk="1" hangingPunct="1">
              <a:lnSpc>
                <a:spcPct val="90000"/>
              </a:lnSpc>
              <a:spcBef>
                <a:spcPts val="1800"/>
              </a:spcBef>
              <a:buFontTx/>
              <a:buNone/>
            </a:pPr>
            <a:r>
              <a:rPr lang="en-US" altLang="en-US"/>
              <a:t>Of 496 types </a:t>
            </a:r>
          </a:p>
          <a:p>
            <a:pPr marL="987425" lvl="2" indent="-293688" eaLnBrk="1" hangingPunct="1">
              <a:lnSpc>
                <a:spcPct val="90000"/>
              </a:lnSpc>
            </a:pPr>
            <a:r>
              <a:rPr lang="en-US" altLang="en-US"/>
              <a:t>68 were reviewed 2X  – </a:t>
            </a:r>
            <a:r>
              <a:rPr lang="en-US" altLang="en-US" b="1">
                <a:solidFill>
                  <a:schemeClr val="tx2"/>
                </a:solidFill>
              </a:rPr>
              <a:t>14%</a:t>
            </a:r>
          </a:p>
          <a:p>
            <a:pPr marL="987425" lvl="2" indent="-293688" eaLnBrk="1" hangingPunct="1">
              <a:lnSpc>
                <a:spcPct val="90000"/>
              </a:lnSpc>
            </a:pPr>
            <a:r>
              <a:rPr lang="en-US" altLang="en-US"/>
              <a:t>23 were reviewed 3X  – </a:t>
            </a:r>
            <a:r>
              <a:rPr lang="en-US" altLang="en-US" b="1">
                <a:solidFill>
                  <a:schemeClr val="tx2"/>
                </a:solidFill>
              </a:rPr>
              <a:t>5%</a:t>
            </a:r>
          </a:p>
          <a:p>
            <a:pPr marL="987425" lvl="2" indent="-293688" eaLnBrk="1" hangingPunct="1">
              <a:lnSpc>
                <a:spcPct val="90000"/>
              </a:lnSpc>
            </a:pPr>
            <a:r>
              <a:rPr lang="en-US" altLang="en-US"/>
              <a:t>4 were reviewed 4x – </a:t>
            </a:r>
            <a:r>
              <a:rPr lang="en-US" altLang="en-US" b="1">
                <a:solidFill>
                  <a:schemeClr val="tx2"/>
                </a:solidFill>
              </a:rPr>
              <a:t>1%</a:t>
            </a:r>
          </a:p>
          <a:p>
            <a:pPr marL="987425" lvl="2" indent="-293688" eaLnBrk="1" hangingPunct="1">
              <a:lnSpc>
                <a:spcPct val="90000"/>
              </a:lnSpc>
            </a:pPr>
            <a:endParaRPr lang="en-US" altLang="en-US"/>
          </a:p>
          <a:p>
            <a:pPr marL="987425" lvl="2" indent="-293688" eaLnBrk="1" hangingPunct="1">
              <a:lnSpc>
                <a:spcPct val="90000"/>
              </a:lnSpc>
            </a:pPr>
            <a:r>
              <a:rPr lang="en-US" altLang="en-US"/>
              <a:t>1 was reviewed 5x (</a:t>
            </a:r>
            <a:r>
              <a:rPr lang="en-US" altLang="en-US" i="1"/>
              <a:t>fry</a:t>
            </a:r>
            <a:r>
              <a:rPr lang="en-US" altLang="en-US"/>
              <a:t> + </a:t>
            </a:r>
            <a:r>
              <a:rPr lang="en-US" altLang="en-US" i="1"/>
              <a:t>frying pan</a:t>
            </a:r>
            <a:r>
              <a:rPr lang="en-US" altLang="en-US"/>
              <a:t>)</a:t>
            </a:r>
          </a:p>
          <a:p>
            <a:pPr marL="987425" lvl="2" indent="-293688" eaLnBrk="1" hangingPunct="1">
              <a:lnSpc>
                <a:spcPct val="90000"/>
              </a:lnSpc>
            </a:pPr>
            <a:endParaRPr lang="en-US" altLang="en-US"/>
          </a:p>
          <a:p>
            <a:pPr marL="987425" lvl="2" indent="-293688" eaLnBrk="1" hangingPunct="1">
              <a:lnSpc>
                <a:spcPct val="90000"/>
              </a:lnSpc>
            </a:pPr>
            <a:r>
              <a:rPr lang="en-US" altLang="en-US"/>
              <a:t>All on the same day</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7FC7CF61-875C-4264-86FC-572833703835}"/>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9DAC50B-BC7F-4538-9DD4-DE788F70B719}" type="slidenum">
              <a:rPr lang="en-US" altLang="en-US" sz="1000">
                <a:cs typeface="Arial" panose="020B0604020202020204" pitchFamily="34" charset="0"/>
              </a:rPr>
              <a:pPr algn="r" eaLnBrk="1" hangingPunct="1">
                <a:spcBef>
                  <a:spcPct val="0"/>
                </a:spcBef>
                <a:buFontTx/>
                <a:buNone/>
              </a:pPr>
              <a:t>67</a:t>
            </a:fld>
            <a:endParaRPr lang="en-US" altLang="en-US" sz="1000">
              <a:cs typeface="Arial" panose="020B0604020202020204" pitchFamily="34" charset="0"/>
            </a:endParaRPr>
          </a:p>
        </p:txBody>
      </p:sp>
      <p:sp>
        <p:nvSpPr>
          <p:cNvPr id="69635" name="Rectangle 2">
            <a:extLst>
              <a:ext uri="{FF2B5EF4-FFF2-40B4-BE49-F238E27FC236}">
                <a16:creationId xmlns:a16="http://schemas.microsoft.com/office/drawing/2014/main" id="{6FADE9C6-28F5-4008-880C-BE15F6FB3676}"/>
              </a:ext>
            </a:extLst>
          </p:cNvPr>
          <p:cNvSpPr>
            <a:spLocks noGrp="1" noChangeArrowheads="1"/>
          </p:cNvSpPr>
          <p:nvPr>
            <p:ph type="title" idx="4294967295"/>
          </p:nvPr>
        </p:nvSpPr>
        <p:spPr/>
        <p:txBody>
          <a:bodyPr anchor="b"/>
          <a:lstStyle/>
          <a:p>
            <a:pPr eaLnBrk="1" hangingPunct="1"/>
            <a:r>
              <a:rPr lang="en-US" altLang="en-US" sz="3200">
                <a:solidFill>
                  <a:srgbClr val="FF0000"/>
                </a:solidFill>
                <a:latin typeface="Verdana" panose="020B0604030504040204" pitchFamily="34" charset="0"/>
              </a:rPr>
              <a:t>Findings – learning potential</a:t>
            </a:r>
          </a:p>
        </p:txBody>
      </p:sp>
      <p:sp>
        <p:nvSpPr>
          <p:cNvPr id="69636" name="Rectangle 3">
            <a:extLst>
              <a:ext uri="{FF2B5EF4-FFF2-40B4-BE49-F238E27FC236}">
                <a16:creationId xmlns:a16="http://schemas.microsoft.com/office/drawing/2014/main" id="{F5EDAB21-CEC2-4900-83BD-8AB4773F1CA2}"/>
              </a:ext>
            </a:extLst>
          </p:cNvPr>
          <p:cNvSpPr>
            <a:spLocks noGrp="1" noChangeArrowheads="1"/>
          </p:cNvSpPr>
          <p:nvPr>
            <p:ph type="body" idx="4294967295"/>
          </p:nvPr>
        </p:nvSpPr>
        <p:spPr>
          <a:xfrm>
            <a:off x="457200" y="1874838"/>
            <a:ext cx="8229600" cy="4411662"/>
          </a:xfrm>
        </p:spPr>
        <p:txBody>
          <a:bodyPr/>
          <a:lstStyle/>
          <a:p>
            <a:pPr eaLnBrk="1" hangingPunct="1"/>
            <a:r>
              <a:rPr lang="en-US" altLang="en-US"/>
              <a:t>To what extent  are there opportunities to</a:t>
            </a:r>
          </a:p>
          <a:p>
            <a:pPr marL="692150" lvl="1" indent="-347663" eaLnBrk="1" hangingPunct="1">
              <a:spcBef>
                <a:spcPts val="2400"/>
              </a:spcBef>
            </a:pPr>
            <a:r>
              <a:rPr lang="en-US" altLang="en-US" b="1"/>
              <a:t>Process?</a:t>
            </a:r>
            <a:r>
              <a:rPr lang="en-US" altLang="en-US"/>
              <a:t> </a:t>
            </a:r>
          </a:p>
          <a:p>
            <a:pPr marL="987425" lvl="2" indent="-293688" eaLnBrk="1" hangingPunct="1"/>
            <a:r>
              <a:rPr lang="en-US" altLang="en-US"/>
              <a:t>293 of 551 cases – </a:t>
            </a:r>
            <a:r>
              <a:rPr lang="en-US" altLang="en-US" b="1">
                <a:solidFill>
                  <a:schemeClr val="tx2"/>
                </a:solidFill>
              </a:rPr>
              <a:t>53%</a:t>
            </a:r>
          </a:p>
          <a:p>
            <a:pPr marL="692150" lvl="1" indent="-347663" eaLnBrk="1" hangingPunct="1">
              <a:spcBef>
                <a:spcPts val="3600"/>
              </a:spcBef>
            </a:pPr>
            <a:r>
              <a:rPr lang="en-US" altLang="en-US" b="1"/>
              <a:t>Use?</a:t>
            </a:r>
          </a:p>
          <a:p>
            <a:pPr marL="987425" lvl="2" indent="-293688" eaLnBrk="1" hangingPunct="1"/>
            <a:r>
              <a:rPr lang="en-US" altLang="en-US"/>
              <a:t>193 of 551 cases – </a:t>
            </a:r>
            <a:r>
              <a:rPr lang="en-US" altLang="en-US" b="1">
                <a:solidFill>
                  <a:schemeClr val="tx2"/>
                </a:solidFill>
              </a:rPr>
              <a:t>35%</a:t>
            </a:r>
          </a:p>
          <a:p>
            <a:pPr eaLnBrk="1" hangingPunct="1"/>
            <a:endParaRPr lang="en-US" altLang="en-US">
              <a:solidFill>
                <a:schemeClr val="tx2"/>
              </a:solidFill>
            </a:endParaRP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7829E0F-88E6-484C-939C-0183A975520B}"/>
              </a:ext>
            </a:extLst>
          </p:cNvPr>
          <p:cNvSpPr>
            <a:spLocks noGrp="1" noChangeArrowheads="1"/>
          </p:cNvSpPr>
          <p:nvPr>
            <p:ph type="title"/>
          </p:nvPr>
        </p:nvSpPr>
        <p:spPr/>
        <p:txBody>
          <a:bodyPr/>
          <a:lstStyle/>
          <a:p>
            <a:pPr eaLnBrk="1" hangingPunct="1"/>
            <a:r>
              <a:rPr lang="en-US" altLang="en-US" sz="4000">
                <a:solidFill>
                  <a:srgbClr val="000099"/>
                </a:solidFill>
              </a:rPr>
              <a:t>SUMMARY</a:t>
            </a:r>
          </a:p>
        </p:txBody>
      </p:sp>
      <p:pic>
        <p:nvPicPr>
          <p:cNvPr id="70659" name="Picture 4" descr="mind_the_gap-logo">
            <a:extLst>
              <a:ext uri="{FF2B5EF4-FFF2-40B4-BE49-F238E27FC236}">
                <a16:creationId xmlns:a16="http://schemas.microsoft.com/office/drawing/2014/main" id="{FDD480EB-AA98-4DCC-9AFE-9E061F9EA33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76425" y="1692275"/>
            <a:ext cx="5389563" cy="434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3E85C92-86FD-49C9-B374-29AE5CBA9ED5}"/>
              </a:ext>
            </a:extLst>
          </p:cNvPr>
          <p:cNvSpPr>
            <a:spLocks noGrp="1" noChangeArrowheads="1"/>
          </p:cNvSpPr>
          <p:nvPr>
            <p:ph type="title"/>
          </p:nvPr>
        </p:nvSpPr>
        <p:spPr/>
        <p:txBody>
          <a:bodyPr/>
          <a:lstStyle/>
          <a:p>
            <a:pPr eaLnBrk="1" hangingPunct="1"/>
            <a:r>
              <a:rPr lang="en-US" altLang="en-US" sz="3200">
                <a:solidFill>
                  <a:srgbClr val="000099"/>
                </a:solidFill>
                <a:latin typeface="Verdana" panose="020B0604030504040204" pitchFamily="34" charset="0"/>
              </a:rPr>
              <a:t>Principles for vocabulary teaching and learning (Schmitt, 2008)</a:t>
            </a:r>
          </a:p>
        </p:txBody>
      </p:sp>
      <p:sp>
        <p:nvSpPr>
          <p:cNvPr id="71683" name="Rectangle 3">
            <a:extLst>
              <a:ext uri="{FF2B5EF4-FFF2-40B4-BE49-F238E27FC236}">
                <a16:creationId xmlns:a16="http://schemas.microsoft.com/office/drawing/2014/main" id="{ED51B6BA-7668-46DD-BD4E-1DF43479D285}"/>
              </a:ext>
            </a:extLst>
          </p:cNvPr>
          <p:cNvSpPr>
            <a:spLocks noGrp="1" noChangeArrowheads="1"/>
          </p:cNvSpPr>
          <p:nvPr>
            <p:ph type="body" idx="1"/>
          </p:nvPr>
        </p:nvSpPr>
        <p:spPr/>
        <p:txBody>
          <a:bodyPr/>
          <a:lstStyle/>
          <a:p>
            <a:pPr marL="609600" indent="-609600" eaLnBrk="1" hangingPunct="1">
              <a:buFontTx/>
              <a:buAutoNum type="arabicPeriod"/>
            </a:pPr>
            <a:r>
              <a:rPr lang="en-US" altLang="en-US" sz="2400"/>
              <a:t>Set high vocabulary targets and pursue them</a:t>
            </a:r>
          </a:p>
          <a:p>
            <a:pPr marL="609600" indent="-609600" eaLnBrk="1" hangingPunct="1">
              <a:buFontTx/>
              <a:buAutoNum type="arabicPeriod"/>
            </a:pPr>
            <a:r>
              <a:rPr lang="en-US" altLang="en-US" sz="2400"/>
              <a:t>Be prepared to use different approaches at different points in the incremental learning process</a:t>
            </a:r>
          </a:p>
          <a:p>
            <a:pPr marL="609600" indent="-609600" eaLnBrk="1" hangingPunct="1">
              <a:buFontTx/>
              <a:buAutoNum type="arabicPeriod"/>
            </a:pPr>
            <a:r>
              <a:rPr lang="en-US" altLang="en-US" sz="2400"/>
              <a:t>Start by establishing a strong meaning-form link and consolidate this with repeated exposure – using the L1 is a sensible place to start</a:t>
            </a:r>
          </a:p>
          <a:p>
            <a:pPr marL="609600" indent="-609600" eaLnBrk="1" hangingPunct="1">
              <a:buFontTx/>
              <a:buAutoNum type="arabicPeriod"/>
            </a:pPr>
            <a:r>
              <a:rPr lang="en-US" altLang="en-US" sz="2400"/>
              <a:t>Enhance knowledge of different aspects of word knowledge – both explicitly and implicitly through exposure</a:t>
            </a:r>
          </a:p>
          <a:p>
            <a:pPr marL="609600" indent="-609600" eaLnBrk="1" hangingPunct="1">
              <a:buFontTx/>
              <a:buAutoNum type="arabicPeriod"/>
            </a:pPr>
            <a:r>
              <a:rPr lang="en-US" altLang="en-US" sz="2400"/>
              <a:t>Ensure that learners maintain the maximum amount of engagement with lexical items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4961670-D986-49A0-ADCD-F82A1CF251E5}"/>
              </a:ext>
            </a:extLst>
          </p:cNvPr>
          <p:cNvSpPr>
            <a:spLocks noGrp="1" noChangeArrowheads="1"/>
          </p:cNvSpPr>
          <p:nvPr>
            <p:ph type="title" idx="4294967295"/>
          </p:nvPr>
        </p:nvSpPr>
        <p:spPr>
          <a:xfrm>
            <a:off x="287338" y="260350"/>
            <a:ext cx="8569325" cy="857250"/>
          </a:xfrm>
        </p:spPr>
        <p:txBody>
          <a:bodyPr/>
          <a:lstStyle/>
          <a:p>
            <a:r>
              <a:rPr lang="en-US" altLang="en-US" sz="3200">
                <a:solidFill>
                  <a:srgbClr val="0070C0"/>
                </a:solidFill>
                <a:latin typeface="Verdana" panose="020B0604030504040204" pitchFamily="34" charset="0"/>
              </a:rPr>
              <a:t>How much vocabulary do learners need? </a:t>
            </a:r>
          </a:p>
        </p:txBody>
      </p:sp>
      <p:sp>
        <p:nvSpPr>
          <p:cNvPr id="9219" name="Rectangle 3">
            <a:extLst>
              <a:ext uri="{FF2B5EF4-FFF2-40B4-BE49-F238E27FC236}">
                <a16:creationId xmlns:a16="http://schemas.microsoft.com/office/drawing/2014/main" id="{64F3ED8E-8BFF-4BBC-8E3F-05F48E87B7C3}"/>
              </a:ext>
            </a:extLst>
          </p:cNvPr>
          <p:cNvSpPr>
            <a:spLocks noGrp="1"/>
          </p:cNvSpPr>
          <p:nvPr>
            <p:ph type="body" idx="4294967295"/>
          </p:nvPr>
        </p:nvSpPr>
        <p:spPr>
          <a:xfrm>
            <a:off x="395288" y="981075"/>
            <a:ext cx="8080375" cy="3455988"/>
          </a:xfrm>
        </p:spPr>
        <p:txBody>
          <a:bodyPr>
            <a:noAutofit/>
          </a:bodyPr>
          <a:lstStyle/>
          <a:p>
            <a:pPr marL="0" indent="0">
              <a:buFontTx/>
              <a:buNone/>
              <a:defRPr/>
            </a:pPr>
            <a:r>
              <a:rPr lang="en-US" altLang="en-US" sz="2800" dirty="0"/>
              <a:t>It depends on what they want to do…</a:t>
            </a:r>
          </a:p>
          <a:p>
            <a:pPr marL="239316" indent="-239316">
              <a:defRPr/>
            </a:pPr>
            <a:r>
              <a:rPr lang="en-US" altLang="en-US" sz="2800" dirty="0">
                <a:solidFill>
                  <a:srgbClr val="FF0000"/>
                </a:solidFill>
              </a:rPr>
              <a:t>250</a:t>
            </a:r>
            <a:r>
              <a:rPr lang="en-US" altLang="en-US" sz="2800" dirty="0"/>
              <a:t> words or fewer – read graded readers</a:t>
            </a:r>
          </a:p>
          <a:p>
            <a:pPr marL="239316" indent="-239316">
              <a:defRPr/>
            </a:pPr>
            <a:r>
              <a:rPr lang="en-US" altLang="en-US" sz="2800" dirty="0">
                <a:solidFill>
                  <a:srgbClr val="FF0000"/>
                </a:solidFill>
              </a:rPr>
              <a:t>2-3,000</a:t>
            </a:r>
            <a:r>
              <a:rPr lang="en-US" altLang="en-US" sz="2800" dirty="0"/>
              <a:t> words  - understand defining vocabulary of learner dictionaries</a:t>
            </a:r>
          </a:p>
          <a:p>
            <a:pPr marL="239316" indent="-239316">
              <a:defRPr/>
            </a:pPr>
            <a:r>
              <a:rPr lang="en-US" altLang="en-US" sz="2800" dirty="0">
                <a:solidFill>
                  <a:srgbClr val="FF0000"/>
                </a:solidFill>
              </a:rPr>
              <a:t>2-3,000</a:t>
            </a:r>
            <a:r>
              <a:rPr lang="en-US" altLang="en-US" sz="2800" dirty="0"/>
              <a:t> words – participate in daily conversation</a:t>
            </a:r>
          </a:p>
          <a:p>
            <a:pPr marL="239316" indent="-239316">
              <a:defRPr/>
            </a:pPr>
            <a:r>
              <a:rPr lang="en-US" altLang="en-US" sz="2800" dirty="0">
                <a:solidFill>
                  <a:srgbClr val="FF0000"/>
                </a:solidFill>
              </a:rPr>
              <a:t>3,000</a:t>
            </a:r>
            <a:r>
              <a:rPr lang="en-US" altLang="en-US" sz="2800" dirty="0"/>
              <a:t> – use TV and movies for teaching/learning</a:t>
            </a:r>
          </a:p>
          <a:p>
            <a:pPr marL="239316" indent="-239316">
              <a:defRPr/>
            </a:pPr>
            <a:r>
              <a:rPr lang="en-US" altLang="en-US" sz="2800" dirty="0">
                <a:solidFill>
                  <a:srgbClr val="FF0000"/>
                </a:solidFill>
              </a:rPr>
              <a:t>5,000</a:t>
            </a:r>
            <a:r>
              <a:rPr lang="en-US" altLang="en-US" sz="2800" dirty="0"/>
              <a:t> words – read authentic texts w/assistance</a:t>
            </a:r>
          </a:p>
          <a:p>
            <a:pPr marL="239316" indent="-239316">
              <a:defRPr/>
            </a:pPr>
            <a:r>
              <a:rPr lang="en-US" altLang="en-US" sz="2800" dirty="0">
                <a:solidFill>
                  <a:srgbClr val="FF0000"/>
                </a:solidFill>
              </a:rPr>
              <a:t>6-7,000</a:t>
            </a:r>
            <a:r>
              <a:rPr lang="en-US" altLang="en-US" sz="2800" dirty="0"/>
              <a:t> words – understand a wide range of oral discourse without assistance</a:t>
            </a:r>
          </a:p>
          <a:p>
            <a:pPr marL="239316" indent="-239316">
              <a:defRPr/>
            </a:pPr>
            <a:r>
              <a:rPr lang="en-US" altLang="en-US" sz="2800" dirty="0">
                <a:solidFill>
                  <a:srgbClr val="FF0000"/>
                </a:solidFill>
              </a:rPr>
              <a:t>8-9,000</a:t>
            </a:r>
            <a:r>
              <a:rPr lang="en-US" altLang="en-US" sz="2800" dirty="0"/>
              <a:t> words – understand a wide range of written discourse</a:t>
            </a:r>
          </a:p>
          <a:p>
            <a:pPr marL="239316" indent="-239316">
              <a:buFontTx/>
              <a:buNone/>
              <a:defRPr/>
            </a:pPr>
            <a:r>
              <a:rPr lang="en-US" altLang="en-US" sz="28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Effect transition="in" filter="fade">
                                      <p:cBhvr>
                                        <p:cTn id="37"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3BFD981-36D5-43BE-9484-74A304BCE12A}"/>
              </a:ext>
            </a:extLst>
          </p:cNvPr>
          <p:cNvGraphicFramePr>
            <a:graphicFrameLocks noGrp="1"/>
          </p:cNvGraphicFramePr>
          <p:nvPr>
            <p:ph idx="1"/>
          </p:nvPr>
        </p:nvGraphicFramePr>
        <p:xfrm>
          <a:off x="3014846" y="989012"/>
          <a:ext cx="5976664" cy="5588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7" name="Text Placeholder 2">
            <a:extLst>
              <a:ext uri="{FF2B5EF4-FFF2-40B4-BE49-F238E27FC236}">
                <a16:creationId xmlns:a16="http://schemas.microsoft.com/office/drawing/2014/main" id="{F304FC55-C61C-4A99-A8F3-3D6BADCE9F41}"/>
              </a:ext>
            </a:extLst>
          </p:cNvPr>
          <p:cNvSpPr>
            <a:spLocks noGrp="1" noChangeArrowheads="1"/>
          </p:cNvSpPr>
          <p:nvPr>
            <p:ph type="body" sz="half" idx="2"/>
          </p:nvPr>
        </p:nvSpPr>
        <p:spPr>
          <a:xfrm>
            <a:off x="395288" y="395288"/>
            <a:ext cx="2949575" cy="3811587"/>
          </a:xfrm>
        </p:spPr>
        <p:txBody>
          <a:bodyPr/>
          <a:lstStyle/>
          <a:p>
            <a:r>
              <a:rPr lang="en-GB" altLang="en-US" sz="2700">
                <a:solidFill>
                  <a:schemeClr val="tx2"/>
                </a:solidFill>
              </a:rPr>
              <a:t>Curriculum Revision Considerations</a:t>
            </a:r>
          </a:p>
          <a:p>
            <a:endParaRPr lang="en-GB" altLang="en-US"/>
          </a:p>
        </p:txBody>
      </p:sp>
      <p:pic>
        <p:nvPicPr>
          <p:cNvPr id="72708" name="Picture 7" descr="mind_the_gap-logo">
            <a:extLst>
              <a:ext uri="{FF2B5EF4-FFF2-40B4-BE49-F238E27FC236}">
                <a16:creationId xmlns:a16="http://schemas.microsoft.com/office/drawing/2014/main" id="{C966424A-B93F-40D1-AC84-46C6DA228E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4333875"/>
            <a:ext cx="2559050" cy="206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2F88B19C-1F66-4982-87CA-80DE76FFF298}"/>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ADAF76DB-3AA7-4E97-B16C-0DABF21B5AF0}" type="slidenum">
              <a:rPr lang="en-US" altLang="en-US" sz="1400"/>
              <a:pPr algn="r" eaLnBrk="1" hangingPunct="1">
                <a:spcBef>
                  <a:spcPct val="0"/>
                </a:spcBef>
                <a:buFontTx/>
                <a:buNone/>
              </a:pPr>
              <a:t>71</a:t>
            </a:fld>
            <a:endParaRPr lang="en-US" altLang="en-US" sz="1400"/>
          </a:p>
        </p:txBody>
      </p:sp>
      <p:sp>
        <p:nvSpPr>
          <p:cNvPr id="73731" name="Rectangle 3">
            <a:extLst>
              <a:ext uri="{FF2B5EF4-FFF2-40B4-BE49-F238E27FC236}">
                <a16:creationId xmlns:a16="http://schemas.microsoft.com/office/drawing/2014/main" id="{05F539BC-F045-48E4-ADDA-76CCF98C1BEE}"/>
              </a:ext>
            </a:extLst>
          </p:cNvPr>
          <p:cNvSpPr>
            <a:spLocks noGrp="1" noChangeArrowheads="1"/>
          </p:cNvSpPr>
          <p:nvPr>
            <p:ph type="body" idx="4294967295"/>
          </p:nvPr>
        </p:nvSpPr>
        <p:spPr>
          <a:xfrm>
            <a:off x="228600" y="1690688"/>
            <a:ext cx="8763000" cy="5029200"/>
          </a:xfrm>
        </p:spPr>
        <p:txBody>
          <a:bodyPr/>
          <a:lstStyle/>
          <a:p>
            <a:pPr marL="0" indent="0" eaLnBrk="1" hangingPunct="1">
              <a:buFontTx/>
              <a:buNone/>
              <a:tabLst>
                <a:tab pos="574675" algn="l"/>
              </a:tabLst>
            </a:pPr>
            <a:endParaRPr lang="en-US" altLang="en-US"/>
          </a:p>
          <a:p>
            <a:pPr marL="0" indent="0" eaLnBrk="1" hangingPunct="1">
              <a:buFontTx/>
              <a:buNone/>
              <a:tabLst>
                <a:tab pos="574675" algn="l"/>
              </a:tabLst>
            </a:pPr>
            <a:endParaRPr lang="en-US" altLang="en-US"/>
          </a:p>
          <a:p>
            <a:pPr marL="0" indent="0" eaLnBrk="1" hangingPunct="1">
              <a:buFontTx/>
              <a:buNone/>
              <a:tabLst>
                <a:tab pos="574675" algn="l"/>
              </a:tabLst>
            </a:pPr>
            <a:endParaRPr lang="en-US" altLang="en-US"/>
          </a:p>
          <a:p>
            <a:pPr marL="0" indent="0" eaLnBrk="1" hangingPunct="1">
              <a:buFontTx/>
              <a:buNone/>
              <a:tabLst>
                <a:tab pos="574675" algn="l"/>
              </a:tabLst>
            </a:pPr>
            <a:endParaRPr lang="en-US" altLang="en-US" sz="2400"/>
          </a:p>
          <a:p>
            <a:pPr marL="0" indent="0" eaLnBrk="1" hangingPunct="1">
              <a:buFontTx/>
              <a:buNone/>
              <a:tabLst>
                <a:tab pos="574675" algn="l"/>
              </a:tabLst>
            </a:pPr>
            <a:endParaRPr lang="en-GB" altLang="en-US" sz="2400">
              <a:cs typeface="Arial" panose="020B0604020202020204" pitchFamily="34" charset="0"/>
              <a:sym typeface="Wingdings" panose="05000000000000000000" pitchFamily="2" charset="2"/>
            </a:endParaRPr>
          </a:p>
          <a:p>
            <a:pPr marL="0" indent="0" eaLnBrk="1" hangingPunct="1">
              <a:buFontTx/>
              <a:buNone/>
              <a:tabLst>
                <a:tab pos="574675" algn="l"/>
              </a:tabLst>
            </a:pPr>
            <a:r>
              <a:rPr lang="en-GB" altLang="en-US">
                <a:cs typeface="Arial" panose="020B0604020202020204" pitchFamily="34" charset="0"/>
                <a:sym typeface="Wingdings" panose="05000000000000000000" pitchFamily="2" charset="2"/>
              </a:rPr>
              <a:t>				</a:t>
            </a:r>
          </a:p>
          <a:p>
            <a:pPr marL="0" indent="0" eaLnBrk="1" hangingPunct="1">
              <a:buFontTx/>
              <a:buNone/>
              <a:tabLst>
                <a:tab pos="574675" algn="l"/>
              </a:tabLst>
            </a:pPr>
            <a:r>
              <a:rPr lang="en-GB" altLang="en-US">
                <a:cs typeface="Arial" panose="020B0604020202020204" pitchFamily="34" charset="0"/>
                <a:sym typeface="Wingdings" panose="05000000000000000000" pitchFamily="2" charset="2"/>
              </a:rPr>
              <a:t>				     </a:t>
            </a:r>
            <a:r>
              <a:rPr lang="en-GB" altLang="en-US" sz="4800" b="1">
                <a:cs typeface="Arial" panose="020B0604020202020204" pitchFamily="34" charset="0"/>
                <a:sym typeface="Wingdings" panose="05000000000000000000" pitchFamily="2" charset="2"/>
              </a:rPr>
              <a:t></a:t>
            </a:r>
            <a:endParaRPr lang="en-US" altLang="en-US" b="1"/>
          </a:p>
          <a:p>
            <a:pPr marL="0" indent="0" eaLnBrk="1" hangingPunct="1">
              <a:buFontTx/>
              <a:buNone/>
              <a:tabLst>
                <a:tab pos="574675" algn="l"/>
              </a:tabLst>
            </a:pPr>
            <a:endParaRPr lang="en-US" altLang="en-US"/>
          </a:p>
          <a:p>
            <a:pPr marL="0" indent="0" eaLnBrk="1" hangingPunct="1">
              <a:buFontTx/>
              <a:buNone/>
              <a:tabLst>
                <a:tab pos="574675" algn="l"/>
              </a:tabLst>
            </a:pPr>
            <a:endParaRPr lang="en-US" altLang="en-US"/>
          </a:p>
          <a:p>
            <a:pPr marL="0" indent="0" eaLnBrk="1" hangingPunct="1">
              <a:buFontTx/>
              <a:buNone/>
              <a:tabLst>
                <a:tab pos="574675" algn="l"/>
              </a:tabLst>
            </a:pPr>
            <a:r>
              <a:rPr lang="en-US" altLang="en-US"/>
              <a:t>                                 </a:t>
            </a:r>
          </a:p>
        </p:txBody>
      </p:sp>
      <p:pic>
        <p:nvPicPr>
          <p:cNvPr id="73732" name="Picture 2">
            <a:extLst>
              <a:ext uri="{FF2B5EF4-FFF2-40B4-BE49-F238E27FC236}">
                <a16:creationId xmlns:a16="http://schemas.microsoft.com/office/drawing/2014/main" id="{D5DB51B8-67DD-497B-A7DD-293A80D44A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298450"/>
            <a:ext cx="46609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a:extLst>
              <a:ext uri="{FF2B5EF4-FFF2-40B4-BE49-F238E27FC236}">
                <a16:creationId xmlns:a16="http://schemas.microsoft.com/office/drawing/2014/main" id="{FB146DE9-C4AD-448C-B020-9ED729C7C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005263"/>
            <a:ext cx="2633662"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5">
            <a:extLst>
              <a:ext uri="{FF2B5EF4-FFF2-40B4-BE49-F238E27FC236}">
                <a16:creationId xmlns:a16="http://schemas.microsoft.com/office/drawing/2014/main" id="{702E0D97-7384-44DA-83BD-A8B1C133FD7C}"/>
              </a:ext>
            </a:extLst>
          </p:cNvPr>
          <p:cNvSpPr>
            <a:spLocks noChangeArrowheads="1"/>
          </p:cNvSpPr>
          <p:nvPr/>
        </p:nvSpPr>
        <p:spPr bwMode="auto">
          <a:xfrm>
            <a:off x="4211638" y="5033963"/>
            <a:ext cx="527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solidFill>
                  <a:srgbClr val="FF0000"/>
                </a:solidFill>
                <a:cs typeface="Arial" panose="020B0604020202020204" pitchFamily="34" charset="0"/>
                <a:sym typeface="Wingdings" panose="05000000000000000000" pitchFamily="2" charset="2"/>
              </a:rPr>
              <a:t>   </a:t>
            </a:r>
            <a:r>
              <a:rPr lang="en-GB" altLang="en-US" sz="2800">
                <a:solidFill>
                  <a:srgbClr val="FF0000"/>
                </a:solidFill>
                <a:cs typeface="Arial" panose="020B0604020202020204" pitchFamily="34" charset="0"/>
              </a:rPr>
              <a:t>www.norbertschmitt.co.uk</a:t>
            </a:r>
            <a:endParaRPr lang="en-GB" altLang="he-IL" sz="2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B142238-3426-4FBC-8AE1-8254F4CCC127}"/>
              </a:ext>
            </a:extLst>
          </p:cNvPr>
          <p:cNvSpPr>
            <a:spLocks noGrp="1" noChangeArrowheads="1"/>
          </p:cNvSpPr>
          <p:nvPr>
            <p:ph type="title"/>
          </p:nvPr>
        </p:nvSpPr>
        <p:spPr/>
        <p:txBody>
          <a:bodyPr/>
          <a:lstStyle/>
          <a:p>
            <a:pPr eaLnBrk="1" hangingPunct="1"/>
            <a:r>
              <a:rPr lang="en-GB" altLang="en-US" sz="3200">
                <a:latin typeface="Verdana" panose="020B0604030504040204" pitchFamily="34" charset="0"/>
              </a:rPr>
              <a:t>References</a:t>
            </a:r>
          </a:p>
        </p:txBody>
      </p:sp>
      <p:sp>
        <p:nvSpPr>
          <p:cNvPr id="168963" name="Rectangle 3">
            <a:extLst>
              <a:ext uri="{FF2B5EF4-FFF2-40B4-BE49-F238E27FC236}">
                <a16:creationId xmlns:a16="http://schemas.microsoft.com/office/drawing/2014/main" id="{C36FD9AD-32FE-4FF4-83C1-53C4CDC9FBF5}"/>
              </a:ext>
            </a:extLst>
          </p:cNvPr>
          <p:cNvSpPr>
            <a:spLocks noGrp="1" noChangeArrowheads="1"/>
          </p:cNvSpPr>
          <p:nvPr>
            <p:ph type="body" idx="1"/>
          </p:nvPr>
        </p:nvSpPr>
        <p:spPr>
          <a:xfrm>
            <a:off x="457200" y="1600200"/>
            <a:ext cx="8229600" cy="4781550"/>
          </a:xfrm>
        </p:spPr>
        <p:txBody>
          <a:bodyPr/>
          <a:lstStyle/>
          <a:p>
            <a:pPr marL="0" indent="0" eaLnBrk="1" hangingPunct="1">
              <a:lnSpc>
                <a:spcPct val="90000"/>
              </a:lnSpc>
              <a:buFontTx/>
              <a:buNone/>
              <a:defRPr/>
            </a:pPr>
            <a:r>
              <a:rPr lang="en-GB" altLang="en-US" sz="1400" dirty="0"/>
              <a:t>Brown, D. (in press). </a:t>
            </a:r>
            <a:r>
              <a:rPr lang="en-US" altLang="ja-JP" sz="1400" dirty="0">
                <a:ea typeface="MS PGothic" panose="020B0600070205080204" pitchFamily="34" charset="-128"/>
              </a:rPr>
              <a:t>What aspects of vocabulary knowledge do textbooks give attention to? </a:t>
            </a:r>
            <a:r>
              <a:rPr lang="en-US" altLang="ja-JP" sz="1400" i="1" dirty="0">
                <a:ea typeface="MS PGothic" panose="020B0600070205080204" pitchFamily="34" charset="-128"/>
              </a:rPr>
              <a:t>Language Teaching Research.</a:t>
            </a:r>
            <a:endParaRPr lang="en-GB" altLang="en-US" sz="1400" dirty="0"/>
          </a:p>
          <a:p>
            <a:pPr marL="0" indent="0" eaLnBrk="1" hangingPunct="1">
              <a:lnSpc>
                <a:spcPct val="90000"/>
              </a:lnSpc>
              <a:buFontTx/>
              <a:buNone/>
              <a:defRPr/>
            </a:pPr>
            <a:r>
              <a:rPr lang="en-GB" altLang="en-US" sz="1400" dirty="0"/>
              <a:t>Horst, M. Collins, L. and Cardoso, W. (2009). Focus vocabulary in ESL teacher talk. Paper presented at the </a:t>
            </a:r>
            <a:r>
              <a:rPr lang="en-GB" altLang="en-US" sz="1400" i="1" dirty="0"/>
              <a:t>American Association of Applied Linguistics Conference</a:t>
            </a:r>
            <a:r>
              <a:rPr lang="en-GB" altLang="en-US" sz="1400" dirty="0"/>
              <a:t> in Denver.</a:t>
            </a:r>
          </a:p>
          <a:p>
            <a:pPr marL="0" indent="0" eaLnBrk="1" hangingPunct="1">
              <a:lnSpc>
                <a:spcPct val="90000"/>
              </a:lnSpc>
              <a:buFontTx/>
              <a:buNone/>
              <a:defRPr/>
            </a:pPr>
            <a:r>
              <a:rPr lang="en-GB" altLang="en-US" sz="1400" dirty="0"/>
              <a:t>Hu, M., &amp; Nation, I.S.P. (2000). Vocabulary density and reading comprehension. </a:t>
            </a:r>
            <a:r>
              <a:rPr lang="en-GB" altLang="en-US" sz="1400" i="1" dirty="0"/>
              <a:t>Reading in a Foreign Language, 13</a:t>
            </a:r>
            <a:r>
              <a:rPr lang="en-GB" altLang="en-US" sz="1400" dirty="0"/>
              <a:t>(1), 403–430.</a:t>
            </a:r>
          </a:p>
          <a:p>
            <a:pPr marL="0" indent="0" eaLnBrk="1" hangingPunct="1">
              <a:lnSpc>
                <a:spcPct val="90000"/>
              </a:lnSpc>
              <a:buFontTx/>
              <a:buNone/>
              <a:defRPr/>
            </a:pPr>
            <a:r>
              <a:rPr lang="en-GB" altLang="en-US" sz="1400" dirty="0"/>
              <a:t>Nation, I.S.P. (2006).  How large a vocabulary is needed for reading and listening. </a:t>
            </a:r>
            <a:r>
              <a:rPr lang="en-GB" altLang="en-US" sz="1400" i="1" dirty="0"/>
              <a:t>The Canadian Modern Language Review, </a:t>
            </a:r>
            <a:r>
              <a:rPr lang="en-GB" altLang="en-US" sz="1400" dirty="0"/>
              <a:t>63 (1), 59-82.</a:t>
            </a:r>
          </a:p>
          <a:p>
            <a:pPr marL="0" indent="0" eaLnBrk="1" hangingPunct="1">
              <a:lnSpc>
                <a:spcPct val="90000"/>
              </a:lnSpc>
              <a:buFontTx/>
              <a:buNone/>
              <a:defRPr/>
            </a:pPr>
            <a:r>
              <a:rPr lang="en-GB" altLang="en-US" sz="1400" dirty="0"/>
              <a:t>Schmitt, N. (2008) Review Article: Instructed second language vocabulary learning, </a:t>
            </a:r>
            <a:r>
              <a:rPr lang="en-GB" altLang="en-US" sz="1400" i="1" dirty="0"/>
              <a:t>Language Teaching Research 12, </a:t>
            </a:r>
            <a:r>
              <a:rPr lang="en-GB" altLang="en-US" sz="1400" dirty="0"/>
              <a:t> 329-363.</a:t>
            </a:r>
          </a:p>
          <a:p>
            <a:pPr marL="0" indent="0" eaLnBrk="1" hangingPunct="1">
              <a:lnSpc>
                <a:spcPct val="90000"/>
              </a:lnSpc>
              <a:buFontTx/>
              <a:buNone/>
              <a:defRPr/>
            </a:pPr>
            <a:r>
              <a:rPr lang="en-GB" altLang="en-US" sz="1400" dirty="0"/>
              <a:t>Schmitt, N., Jiang, X., and </a:t>
            </a:r>
            <a:r>
              <a:rPr lang="en-GB" altLang="en-US" sz="1400" dirty="0" err="1"/>
              <a:t>Grabe</a:t>
            </a:r>
            <a:r>
              <a:rPr lang="en-GB" altLang="en-US" sz="1400" dirty="0"/>
              <a:t>, W. (in press). The relationship between the amount of vocabulary known in a text and reading comprehension. </a:t>
            </a:r>
            <a:r>
              <a:rPr lang="en-GB" altLang="en-US" sz="1400" i="1" dirty="0"/>
              <a:t>Modern Language Journal</a:t>
            </a:r>
            <a:r>
              <a:rPr lang="en-GB" altLang="en-US" sz="1400" dirty="0"/>
              <a:t>. </a:t>
            </a:r>
          </a:p>
          <a:p>
            <a:pPr marL="0" indent="0" eaLnBrk="1" hangingPunct="1">
              <a:lnSpc>
                <a:spcPct val="90000"/>
              </a:lnSpc>
              <a:buFontTx/>
              <a:buNone/>
              <a:defRPr/>
            </a:pPr>
            <a:r>
              <a:rPr lang="en-GB" altLang="en-US" sz="1400" dirty="0"/>
              <a:t>Walters, J. and Bozkurt, N. (2009). The effect of keeping vocabulary notebooks on vocabulary acquisition. </a:t>
            </a:r>
            <a:r>
              <a:rPr lang="en-GB" altLang="en-US" sz="1400" i="1" dirty="0"/>
              <a:t>Language Teaching Research, </a:t>
            </a:r>
            <a:r>
              <a:rPr lang="en-GB" altLang="en-US" sz="1400" dirty="0"/>
              <a:t>13(4), 403-423.</a:t>
            </a:r>
          </a:p>
          <a:p>
            <a:pPr marL="0" indent="0" eaLnBrk="1" hangingPunct="1">
              <a:lnSpc>
                <a:spcPct val="90000"/>
              </a:lnSpc>
              <a:buFontTx/>
              <a:buNone/>
              <a:defRPr/>
            </a:pPr>
            <a:r>
              <a:rPr lang="en-GB" altLang="en-US" sz="1400" dirty="0" err="1"/>
              <a:t>Zahar</a:t>
            </a:r>
            <a:r>
              <a:rPr lang="en-GB" altLang="en-US" sz="1400" dirty="0"/>
              <a:t>, R., Cobb, T., &amp; Spada, N. (2001). Acquiring vocabulary through reading: Effects of frequency and contextual richness. </a:t>
            </a:r>
            <a:r>
              <a:rPr lang="en-GB" altLang="en-US" sz="1400" i="1" dirty="0"/>
              <a:t>The Canadian Modern Language Review, 57</a:t>
            </a:r>
            <a:r>
              <a:rPr lang="en-GB" altLang="en-US" sz="1400" dirty="0"/>
              <a:t>(3), 541–572.</a:t>
            </a:r>
          </a:p>
          <a:p>
            <a:pPr eaLnBrk="1" hangingPunct="1">
              <a:lnSpc>
                <a:spcPct val="90000"/>
              </a:lnSpc>
              <a:defRPr/>
            </a:pPr>
            <a:endParaRPr lang="en-GB" alt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CF6DB50-59DF-4C2E-A6B7-D613F8E5B239}"/>
              </a:ext>
            </a:extLst>
          </p:cNvPr>
          <p:cNvSpPr>
            <a:spLocks noGrp="1" noChangeArrowheads="1"/>
          </p:cNvSpPr>
          <p:nvPr>
            <p:ph type="title" idx="4294967295"/>
          </p:nvPr>
        </p:nvSpPr>
        <p:spPr/>
        <p:txBody>
          <a:bodyPr anchor="b"/>
          <a:lstStyle/>
          <a:p>
            <a:pPr eaLnBrk="1" hangingPunct="1"/>
            <a:r>
              <a:rPr lang="en-US" altLang="en-US" sz="3200">
                <a:solidFill>
                  <a:srgbClr val="000099"/>
                </a:solidFill>
                <a:latin typeface="Verdana" panose="020B0604030504040204" pitchFamily="34" charset="0"/>
                <a:cs typeface="Times New Roman" panose="02020603050405020304" pitchFamily="18" charset="0"/>
              </a:rPr>
              <a:t>The ability to use English requires a large vocabulary</a:t>
            </a:r>
            <a:endParaRPr lang="en-GB" altLang="en-US" sz="3200">
              <a:solidFill>
                <a:srgbClr val="000099"/>
              </a:solidFill>
              <a:latin typeface="Verdana" panose="020B0604030504040204" pitchFamily="34" charset="0"/>
              <a:cs typeface="Times New Roman" panose="02020603050405020304" pitchFamily="18" charset="0"/>
            </a:endParaRPr>
          </a:p>
        </p:txBody>
      </p:sp>
      <p:sp>
        <p:nvSpPr>
          <p:cNvPr id="11267" name="Rectangle 3">
            <a:extLst>
              <a:ext uri="{FF2B5EF4-FFF2-40B4-BE49-F238E27FC236}">
                <a16:creationId xmlns:a16="http://schemas.microsoft.com/office/drawing/2014/main" id="{6F026324-FC50-492D-A57E-1361496B558B}"/>
              </a:ext>
            </a:extLst>
          </p:cNvPr>
          <p:cNvSpPr>
            <a:spLocks noGrp="1" noChangeArrowheads="1"/>
          </p:cNvSpPr>
          <p:nvPr>
            <p:ph type="body" idx="4294967295"/>
          </p:nvPr>
        </p:nvSpPr>
        <p:spPr/>
        <p:txBody>
          <a:bodyPr/>
          <a:lstStyle/>
          <a:p>
            <a:pPr eaLnBrk="1" hangingPunct="1">
              <a:buFontTx/>
              <a:buNone/>
            </a:pPr>
            <a:r>
              <a:rPr lang="en-GB" altLang="en-US" sz="2800" u="sng">
                <a:cs typeface="Times New Roman" panose="02020603050405020304" pitchFamily="18" charset="0"/>
              </a:rPr>
              <a:t>Written Discourse</a:t>
            </a:r>
          </a:p>
          <a:p>
            <a:pPr eaLnBrk="1" hangingPunct="1"/>
            <a:r>
              <a:rPr lang="en-GB" altLang="en-US" sz="2800"/>
              <a:t>8,000-9,000 word families (</a:t>
            </a:r>
            <a:r>
              <a:rPr lang="en-GB" altLang="en-US" sz="2800">
                <a:solidFill>
                  <a:srgbClr val="FF0000"/>
                </a:solidFill>
              </a:rPr>
              <a:t>98%</a:t>
            </a:r>
            <a:r>
              <a:rPr lang="en-GB" altLang="en-US" sz="2800"/>
              <a:t> coverage: </a:t>
            </a:r>
          </a:p>
          <a:p>
            <a:pPr eaLnBrk="1" hangingPunct="1">
              <a:buFontTx/>
              <a:buNone/>
            </a:pPr>
            <a:r>
              <a:rPr lang="en-GB" altLang="en-US" sz="2800"/>
              <a:t>		Hu and Nation 2000; Nation, 2006)</a:t>
            </a:r>
          </a:p>
          <a:p>
            <a:pPr eaLnBrk="1" hangingPunct="1">
              <a:buFontTx/>
              <a:buNone/>
            </a:pPr>
            <a:endParaRPr lang="en-GB" altLang="en-US" sz="2800" u="sng"/>
          </a:p>
          <a:p>
            <a:pPr eaLnBrk="1" hangingPunct="1">
              <a:buFontTx/>
              <a:buNone/>
            </a:pPr>
            <a:r>
              <a:rPr lang="en-GB" altLang="en-US" sz="2800" u="sng"/>
              <a:t>Spoken Discourse</a:t>
            </a:r>
          </a:p>
          <a:p>
            <a:pPr eaLnBrk="1" hangingPunct="1"/>
            <a:r>
              <a:rPr lang="en-GB" altLang="en-US" sz="2800"/>
              <a:t>6,000-7,000 (</a:t>
            </a:r>
            <a:r>
              <a:rPr lang="en-GB" altLang="en-US" sz="2800">
                <a:solidFill>
                  <a:srgbClr val="FF0000"/>
                </a:solidFill>
              </a:rPr>
              <a:t>98%</a:t>
            </a:r>
            <a:r>
              <a:rPr lang="en-GB" altLang="en-US" sz="2800"/>
              <a:t>: Nation, 2006) </a:t>
            </a:r>
          </a:p>
        </p:txBody>
      </p:sp>
    </p:spTree>
  </p:cSld>
  <p:clrMapOvr>
    <a:masterClrMapping/>
  </p:clrMapOvr>
  <p:transition advTm="54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366F1-5DA1-455E-87D3-F78CCF2FD875}"/>
              </a:ext>
            </a:extLst>
          </p:cNvPr>
          <p:cNvSpPr>
            <a:spLocks noGrp="1"/>
          </p:cNvSpPr>
          <p:nvPr>
            <p:ph type="title"/>
          </p:nvPr>
        </p:nvSpPr>
        <p:spPr/>
        <p:txBody>
          <a:bodyPr>
            <a:normAutofit fontScale="90000"/>
          </a:bodyPr>
          <a:lstStyle/>
          <a:p>
            <a:pPr>
              <a:defRPr/>
            </a:pPr>
            <a:r>
              <a:rPr lang="en-US" altLang="en-US" b="1" dirty="0">
                <a:solidFill>
                  <a:srgbClr val="0070C0"/>
                </a:solidFill>
              </a:rPr>
              <a:t>Where do these numbers </a:t>
            </a:r>
            <a:br>
              <a:rPr lang="en-US" altLang="en-US" b="1" dirty="0">
                <a:solidFill>
                  <a:srgbClr val="0070C0"/>
                </a:solidFill>
              </a:rPr>
            </a:br>
            <a:r>
              <a:rPr lang="en-US" altLang="en-US" b="1" dirty="0">
                <a:solidFill>
                  <a:srgbClr val="0070C0"/>
                </a:solidFill>
              </a:rPr>
              <a:t>come from anyway?</a:t>
            </a:r>
            <a:endParaRPr lang="en-GB" b="1" dirty="0">
              <a:solidFill>
                <a:srgbClr val="0070C0"/>
              </a:solidFill>
            </a:endParaRPr>
          </a:p>
        </p:txBody>
      </p:sp>
      <p:sp>
        <p:nvSpPr>
          <p:cNvPr id="17410" name="Rectangle 2">
            <a:extLst>
              <a:ext uri="{FF2B5EF4-FFF2-40B4-BE49-F238E27FC236}">
                <a16:creationId xmlns:a16="http://schemas.microsoft.com/office/drawing/2014/main" id="{A0003A13-8C03-4F83-B08D-23AB7E42179D}"/>
              </a:ext>
            </a:extLst>
          </p:cNvPr>
          <p:cNvSpPr>
            <a:spLocks noGrp="1"/>
          </p:cNvSpPr>
          <p:nvPr>
            <p:ph type="body" idx="1"/>
          </p:nvPr>
        </p:nvSpPr>
        <p:spPr/>
        <p:txBody>
          <a:bodyPr/>
          <a:lstStyle/>
          <a:p>
            <a:pPr marL="0" indent="0">
              <a:buFontTx/>
              <a:buNone/>
              <a:defRPr/>
            </a:pPr>
            <a:r>
              <a:rPr lang="en-US" altLang="en-US" dirty="0"/>
              <a:t>  </a:t>
            </a:r>
          </a:p>
          <a:p>
            <a:pPr>
              <a:defRPr/>
            </a:pPr>
            <a:endParaRPr lang="en-GB" altLang="en-US" dirty="0"/>
          </a:p>
          <a:p>
            <a:pPr>
              <a:defRPr/>
            </a:pPr>
            <a:endParaRPr lang="en-US" altLang="en-US" dirty="0"/>
          </a:p>
          <a:p>
            <a:pPr lvl="1">
              <a:defRPr/>
            </a:pPr>
            <a:endParaRPr lang="en-GB" altLang="en-US" dirty="0"/>
          </a:p>
        </p:txBody>
      </p:sp>
      <p:pic>
        <p:nvPicPr>
          <p:cNvPr id="12292" name="Picture 3" descr="Magician-Pulls-Rabbit-Out-of-Hat-Ph">
            <a:extLst>
              <a:ext uri="{FF2B5EF4-FFF2-40B4-BE49-F238E27FC236}">
                <a16:creationId xmlns:a16="http://schemas.microsoft.com/office/drawing/2014/main" id="{37329215-1783-46DF-9493-3CEC0D85C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2081213"/>
            <a:ext cx="318293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0|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TIMING" val="|14.7|0.9|3.4|3"/>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TIMING" val="|0.3|0.3|0.3|0.3|0.3|0.6|0.4|0.4"/>
</p:tagLst>
</file>

<file path=ppt/tags/tag3.xml><?xml version="1.0" encoding="utf-8"?>
<p:tagLst xmlns:a="http://schemas.openxmlformats.org/drawingml/2006/main" xmlns:r="http://schemas.openxmlformats.org/officeDocument/2006/relationships" xmlns:p="http://schemas.openxmlformats.org/presentationml/2006/main">
  <p:tag name="TIMING" val="|14.7|0.9|3.4|3"/>
</p:tagLst>
</file>

<file path=ppt/tags/tag4.xml><?xml version="1.0" encoding="utf-8"?>
<p:tagLst xmlns:a="http://schemas.openxmlformats.org/drawingml/2006/main" xmlns:r="http://schemas.openxmlformats.org/officeDocument/2006/relationships" xmlns:p="http://schemas.openxmlformats.org/presentationml/2006/main">
  <p:tag name="TIMING" val="|14.7|0.9|3.4|3"/>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66"/>
      </a:hlink>
      <a:folHlink>
        <a:srgbClr val="FF33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33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66"/>
        </a:hlink>
        <a:folHlink>
          <a:srgbClr val="FF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42663</TotalTime>
  <Words>1977</Words>
  <Application>Microsoft Office PowerPoint</Application>
  <PresentationFormat>On-screen Show (4:3)</PresentationFormat>
  <Paragraphs>600</Paragraphs>
  <Slides>72</Slides>
  <Notes>62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3" baseType="lpstr">
      <vt:lpstr>MS PGothic</vt:lpstr>
      <vt:lpstr>Arial</vt:lpstr>
      <vt:lpstr>Calibri</vt:lpstr>
      <vt:lpstr>Georgia</vt:lpstr>
      <vt:lpstr>Times New Roman</vt:lpstr>
      <vt:lpstr>Verdana</vt:lpstr>
      <vt:lpstr>Wingdings</vt:lpstr>
      <vt:lpstr>Wingdings 3</vt:lpstr>
      <vt:lpstr>Default Design</vt:lpstr>
      <vt:lpstr>Chart</vt:lpstr>
      <vt:lpstr>Document</vt:lpstr>
      <vt:lpstr>PowerPoint Presentation</vt:lpstr>
      <vt:lpstr>Vocabulary in the Syllabus</vt:lpstr>
      <vt:lpstr>Vocabulary in the Syllabus</vt:lpstr>
      <vt:lpstr>Three fundamentals</vt:lpstr>
      <vt:lpstr>Breadth (or Vocabulary Size)</vt:lpstr>
      <vt:lpstr>High / Mid / Low frequency Vocabulary</vt:lpstr>
      <vt:lpstr>How much vocabulary do learners need? </vt:lpstr>
      <vt:lpstr>The ability to use English requires a large vocabulary</vt:lpstr>
      <vt:lpstr>Where do these numbers  come from anyway?</vt:lpstr>
      <vt:lpstr>Vocabulary size  requirement estimates</vt:lpstr>
      <vt:lpstr>PowerPoint Presentation</vt:lpstr>
      <vt:lpstr>PowerPoint Presentation</vt:lpstr>
      <vt:lpstr>PowerPoint Presentation</vt:lpstr>
      <vt:lpstr>PowerPoint Presentation</vt:lpstr>
      <vt:lpstr>Vocabulary Coverage / Reading Comprehension</vt:lpstr>
      <vt:lpstr>Vocabulary Coverage / Reading Comprehension</vt:lpstr>
      <vt:lpstr>Vocabulary Coverage / Reading Comprehension</vt:lpstr>
      <vt:lpstr>Vocabulary Coverage / Reading Comprehension Schmitt, Jiang &amp; Grabe (2011)</vt:lpstr>
      <vt:lpstr>Vocabulary Coverage in a Children’s Movie</vt:lpstr>
      <vt:lpstr>PowerPoint Presentation</vt:lpstr>
      <vt:lpstr>Comparison of Two Children’s Movies</vt:lpstr>
      <vt:lpstr>A lexical syllabus?</vt:lpstr>
      <vt:lpstr>PowerPoint Presentation</vt:lpstr>
      <vt:lpstr>PowerPoint Presentation</vt:lpstr>
      <vt:lpstr>Vocabulary Size of Learners</vt:lpstr>
      <vt:lpstr>The great vocabulary size gap</vt:lpstr>
      <vt:lpstr>Vocabulary in the Current Curriculum </vt:lpstr>
      <vt:lpstr>Ministry of Education Vocabulary Goals (draft)</vt:lpstr>
      <vt:lpstr>PowerPoint Presentation</vt:lpstr>
      <vt:lpstr>Pedagogy: A Start</vt:lpstr>
      <vt:lpstr> A vocabulary analysis of a textbook Matsuoka &amp; Hirsh (2010)  </vt:lpstr>
      <vt:lpstr>The Great Vocabulary Gap -Depth</vt:lpstr>
      <vt:lpstr>What does it mean to know a word?</vt:lpstr>
      <vt:lpstr>There is More to Knowledge than  Just Meaning and Form</vt:lpstr>
      <vt:lpstr>More to Word Knowledge than Just Meaning</vt:lpstr>
      <vt:lpstr>Various kinds of word knowledge are needed</vt:lpstr>
      <vt:lpstr>Vocabulary learning is incremental</vt:lpstr>
      <vt:lpstr>Form:  regularity/lack of systematicity</vt:lpstr>
      <vt:lpstr>Form:  sound/symbol correspondence</vt:lpstr>
      <vt:lpstr>Form:  synforms </vt:lpstr>
      <vt:lpstr>A Word’s Form May Be More  Difficult Than Its Meaning</vt:lpstr>
      <vt:lpstr>A Word’s Form May Be More  Difficult Than Its Meaning</vt:lpstr>
      <vt:lpstr>PowerPoint Presentation</vt:lpstr>
      <vt:lpstr>PowerPoint Presentation</vt:lpstr>
      <vt:lpstr>Schmitt &amp; Zimmerman (2002)</vt:lpstr>
      <vt:lpstr>Pedagogy: textbooks</vt:lpstr>
      <vt:lpstr>Brown’s Textbooks</vt:lpstr>
      <vt:lpstr>Nation’s Word Knowledge Framework</vt:lpstr>
      <vt:lpstr>Brown’s Results</vt:lpstr>
      <vt:lpstr>Pedagogy: teachers</vt:lpstr>
      <vt:lpstr>Context and Corpus  Horst, Collins and Cardoso (2009)</vt:lpstr>
      <vt:lpstr>How much focus on language form? </vt:lpstr>
      <vt:lpstr>What kinds of vocabulary?</vt:lpstr>
      <vt:lpstr>Examples of multi-word items</vt:lpstr>
      <vt:lpstr> High frequency or low frequency?</vt:lpstr>
      <vt:lpstr>Sample 3K items       Sample 8k+ items </vt:lpstr>
      <vt:lpstr> To what extent does vocabulary teaching address form, meaning, use</vt:lpstr>
      <vt:lpstr>Example – translation</vt:lpstr>
      <vt:lpstr>Example – realia</vt:lpstr>
      <vt:lpstr>Examples – short definitions</vt:lpstr>
      <vt:lpstr>Findings – explaining meaning</vt:lpstr>
      <vt:lpstr>Use a learner’s dictionary to assist in planning what to teach about words</vt:lpstr>
      <vt:lpstr>The Great Vocabulary Gap - Engagement</vt:lpstr>
      <vt:lpstr>Factors that facilitate vocabulary learning</vt:lpstr>
      <vt:lpstr>Pedagogy: teachers</vt:lpstr>
      <vt:lpstr>Findings – review</vt:lpstr>
      <vt:lpstr>Findings – learning potential</vt:lpstr>
      <vt:lpstr>SUMMARY</vt:lpstr>
      <vt:lpstr>Principles for vocabulary teaching and learning (Schmitt, 2008)</vt:lpstr>
      <vt:lpstr>PowerPoint Presentation</vt:lpstr>
      <vt:lpstr>PowerPoint Presentation</vt:lpstr>
      <vt:lpstr>References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Schmitt</dc:creator>
  <cp:lastModifiedBy>sarah Yom Tov</cp:lastModifiedBy>
  <cp:revision>61</cp:revision>
  <dcterms:created xsi:type="dcterms:W3CDTF">2010-05-04T10:01:12Z</dcterms:created>
  <dcterms:modified xsi:type="dcterms:W3CDTF">2019-04-10T05:51:15Z</dcterms:modified>
</cp:coreProperties>
</file>