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4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embeddedFontLst>
    <p:embeddedFont>
      <p:font typeface="Calibri" panose="020F0502020204030204" pitchFamily="34" charset="0"/>
      <p:regular r:id="rId10"/>
      <p:bold r:id="rId11"/>
      <p:italic r:id="rId12"/>
      <p:boldItalic r:id="rId13"/>
    </p:embeddedFont>
    <p:embeddedFont>
      <p:font typeface="Century Gothic" panose="020B0502020202020204" pitchFamily="34" charset="0"/>
      <p:regular r:id="rId14"/>
      <p:bold r:id="rId15"/>
      <p:italic r:id="rId16"/>
      <p:boldItalic r:id="rId1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רעות רובין- שלם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1380" y="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font" Target="fonts/font8.fntdata"/><Relationship Id="rId2" Type="http://schemas.openxmlformats.org/officeDocument/2006/relationships/slide" Target="slides/slide1.xml"/><Relationship Id="rId16" Type="http://schemas.openxmlformats.org/officeDocument/2006/relationships/font" Target="fonts/font7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font" Target="fonts/font6.fntdata"/><Relationship Id="rId10" Type="http://schemas.openxmlformats.org/officeDocument/2006/relationships/font" Target="fonts/font1.fntdata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5.fntdata"/><Relationship Id="rId22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9-02-02T21:21:00.804" idx="1">
    <p:pos x="6000" y="0"/>
    <p:text>להדפיס group work  (שקף 5)
דפים עם טקסט ושאלות  בלבד יסודי\חט"ב (מודפס)
* יאפשר שימוש באותה מצגת (ההבדל בדפים המוספים)</p:tex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1588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1588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84566631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193170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1" name="Google Shape;17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395802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4e1566c0e5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8" name="Google Shape;178;g4e1566c0e5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178626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5" name="Google Shape;185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849145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g4e1566c0e5_1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8" name="Google Shape;208;g4e1566c0e5_1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605359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g4e1566c0e5_1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6" name="Google Shape;216;g4e1566c0e5_1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7" name="Google Shape;217;g4e1566c0e5_1_12:notes"/>
          <p:cNvSpPr txBox="1">
            <a:spLocks noGrp="1"/>
          </p:cNvSpPr>
          <p:nvPr>
            <p:ph type="sldNum" idx="12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x-none"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167762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3" name="Google Shape;223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896143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כותרת ותוכן" type="obj">
  <p:cSld name="OBJEC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2"/>
          <p:cNvSpPr txBox="1"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l" rtl="1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2"/>
          <p:cNvSpPr txBox="1">
            <a:spLocks noGrp="1"/>
          </p:cNvSpPr>
          <p:nvPr>
            <p:ph type="body" idx="1"/>
          </p:nvPr>
        </p:nvSpPr>
        <p:spPr>
          <a:xfrm>
            <a:off x="1942415" y="2133600"/>
            <a:ext cx="6591985" cy="3777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r" rtl="1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r" rtl="1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r" rtl="1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r" rtl="1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r" rtl="1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r" rtl="1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r" rtl="1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r" rtl="1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r" rtl="1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5" name="Google Shape;45;p2"/>
          <p:cNvSpPr txBox="1">
            <a:spLocks noGrp="1"/>
          </p:cNvSpPr>
          <p:nvPr>
            <p:ph type="dt" idx="10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2"/>
          <p:cNvSpPr txBox="1">
            <a:spLocks noGrp="1"/>
          </p:cNvSpPr>
          <p:nvPr>
            <p:ph type="ftr" idx="11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"/>
          <p:cNvSpPr/>
          <p:nvPr/>
        </p:nvSpPr>
        <p:spPr>
          <a:xfrm rot="10800000" flipH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 extrusionOk="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48;p2"/>
          <p:cNvSpPr txBox="1">
            <a:spLocks noGrp="1"/>
          </p:cNvSpPr>
          <p:nvPr>
            <p:ph type="sldNum" idx="12"/>
          </p:nvPr>
        </p:nvSpPr>
        <p:spPr>
          <a:xfrm>
            <a:off x="511228" y="787783"/>
            <a:ext cx="58497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1">
              <a:spcBef>
                <a:spcPts val="0"/>
              </a:spcBef>
              <a:buNone/>
              <a:defRPr/>
            </a:lvl1pPr>
            <a:lvl2pPr marL="0" lvl="1" indent="0" algn="r" rtl="1">
              <a:spcBef>
                <a:spcPts val="0"/>
              </a:spcBef>
              <a:buNone/>
              <a:defRPr/>
            </a:lvl2pPr>
            <a:lvl3pPr marL="0" lvl="2" indent="0" algn="r" rtl="1">
              <a:spcBef>
                <a:spcPts val="0"/>
              </a:spcBef>
              <a:buNone/>
              <a:defRPr/>
            </a:lvl3pPr>
            <a:lvl4pPr marL="0" lvl="3" indent="0" algn="r" rtl="1">
              <a:spcBef>
                <a:spcPts val="0"/>
              </a:spcBef>
              <a:buNone/>
              <a:defRPr/>
            </a:lvl4pPr>
            <a:lvl5pPr marL="0" lvl="4" indent="0" algn="r" rtl="1">
              <a:spcBef>
                <a:spcPts val="0"/>
              </a:spcBef>
              <a:buNone/>
              <a:defRPr/>
            </a:lvl5pPr>
            <a:lvl6pPr marL="0" lvl="5" indent="0" algn="r" rtl="1">
              <a:spcBef>
                <a:spcPts val="0"/>
              </a:spcBef>
              <a:buNone/>
              <a:defRPr/>
            </a:lvl6pPr>
            <a:lvl7pPr marL="0" lvl="6" indent="0" algn="r" rtl="1">
              <a:spcBef>
                <a:spcPts val="0"/>
              </a:spcBef>
              <a:buNone/>
              <a:defRPr/>
            </a:lvl7pPr>
            <a:lvl8pPr marL="0" lvl="7" indent="0" algn="r" rtl="1">
              <a:spcBef>
                <a:spcPts val="0"/>
              </a:spcBef>
              <a:buNone/>
              <a:defRPr/>
            </a:lvl8pPr>
            <a:lvl9pPr marL="0" lvl="8" indent="0" algn="r" rtl="1">
              <a:spcBef>
                <a:spcPts val="0"/>
              </a:spcBef>
              <a:buNone/>
              <a:defRPr/>
            </a:lvl9pPr>
          </a:lstStyle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כותרת וכיתוב">
  <p:cSld name="כותרת וכיתוב"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1"/>
          <p:cNvSpPr txBox="1"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 rtl="1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800"/>
              <a:buFont typeface="Century Gothic"/>
              <a:buNone/>
              <a:defRPr sz="4800" b="0" cap="none"/>
            </a:lvl1pPr>
            <a:lvl2pPr lvl="1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11"/>
          <p:cNvSpPr txBox="1"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L="457200" lvl="0" indent="-228600" algn="l" rtl="1"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595959"/>
                </a:solidFill>
              </a:defRPr>
            </a:lvl1pPr>
            <a:lvl2pPr marL="914400" lvl="1" indent="-228600" algn="r" rtl="1"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r" rtl="1"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r" rtl="1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r" rtl="1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r" rtl="1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r" rtl="1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r" rtl="1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r" rtl="1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11" name="Google Shape;111;p11"/>
          <p:cNvSpPr txBox="1">
            <a:spLocks noGrp="1"/>
          </p:cNvSpPr>
          <p:nvPr>
            <p:ph type="dt" idx="10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2" name="Google Shape;112;p11"/>
          <p:cNvSpPr txBox="1">
            <a:spLocks noGrp="1"/>
          </p:cNvSpPr>
          <p:nvPr>
            <p:ph type="ftr" idx="11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11"/>
          <p:cNvSpPr/>
          <p:nvPr/>
        </p:nvSpPr>
        <p:spPr>
          <a:xfrm rot="10800000" flipH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 extrusionOk="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" name="Google Shape;114;p11"/>
          <p:cNvSpPr txBox="1">
            <a:spLocks noGrp="1"/>
          </p:cNvSpPr>
          <p:nvPr>
            <p:ph type="sldNum" idx="12"/>
          </p:nvPr>
        </p:nvSpPr>
        <p:spPr>
          <a:xfrm>
            <a:off x="511228" y="3244140"/>
            <a:ext cx="58497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1">
              <a:spcBef>
                <a:spcPts val="0"/>
              </a:spcBef>
              <a:buNone/>
              <a:defRPr/>
            </a:lvl1pPr>
            <a:lvl2pPr marL="0" lvl="1" indent="0" algn="r" rtl="1">
              <a:spcBef>
                <a:spcPts val="0"/>
              </a:spcBef>
              <a:buNone/>
              <a:defRPr/>
            </a:lvl2pPr>
            <a:lvl3pPr marL="0" lvl="2" indent="0" algn="r" rtl="1">
              <a:spcBef>
                <a:spcPts val="0"/>
              </a:spcBef>
              <a:buNone/>
              <a:defRPr/>
            </a:lvl3pPr>
            <a:lvl4pPr marL="0" lvl="3" indent="0" algn="r" rtl="1">
              <a:spcBef>
                <a:spcPts val="0"/>
              </a:spcBef>
              <a:buNone/>
              <a:defRPr/>
            </a:lvl4pPr>
            <a:lvl5pPr marL="0" lvl="4" indent="0" algn="r" rtl="1">
              <a:spcBef>
                <a:spcPts val="0"/>
              </a:spcBef>
              <a:buNone/>
              <a:defRPr/>
            </a:lvl5pPr>
            <a:lvl6pPr marL="0" lvl="5" indent="0" algn="r" rtl="1">
              <a:spcBef>
                <a:spcPts val="0"/>
              </a:spcBef>
              <a:buNone/>
              <a:defRPr/>
            </a:lvl6pPr>
            <a:lvl7pPr marL="0" lvl="6" indent="0" algn="r" rtl="1">
              <a:spcBef>
                <a:spcPts val="0"/>
              </a:spcBef>
              <a:buNone/>
              <a:defRPr/>
            </a:lvl7pPr>
            <a:lvl8pPr marL="0" lvl="7" indent="0" algn="r" rtl="1">
              <a:spcBef>
                <a:spcPts val="0"/>
              </a:spcBef>
              <a:buNone/>
              <a:defRPr/>
            </a:lvl8pPr>
            <a:lvl9pPr marL="0" lvl="8" indent="0" algn="r" rtl="1">
              <a:spcBef>
                <a:spcPts val="0"/>
              </a:spcBef>
              <a:buNone/>
              <a:defRPr/>
            </a:lvl9pPr>
          </a:lstStyle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ציטוט עם כיתוב">
  <p:cSld name="ציטוט עם כיתוב"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2"/>
          <p:cNvSpPr txBox="1"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 rtl="1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800"/>
              <a:buFont typeface="Century Gothic"/>
              <a:buNone/>
              <a:defRPr sz="4800" b="0" cap="none"/>
            </a:lvl1pPr>
            <a:lvl2pPr lvl="1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12"/>
          <p:cNvSpPr txBox="1">
            <a:spLocks noGrp="1"/>
          </p:cNvSpPr>
          <p:nvPr>
            <p:ph type="body" idx="1"/>
          </p:nvPr>
        </p:nvSpPr>
        <p:spPr>
          <a:xfrm>
            <a:off x="2415972" y="3505200"/>
            <a:ext cx="5653888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L="457200" lvl="0" indent="-228600" algn="r" rtl="1">
              <a:spcBef>
                <a:spcPts val="1000"/>
              </a:spcBef>
              <a:spcAft>
                <a:spcPts val="0"/>
              </a:spcAft>
              <a:buSzPts val="1600"/>
              <a:buFont typeface="Century Gothic"/>
              <a:buNone/>
              <a:defRPr sz="1600">
                <a:solidFill>
                  <a:srgbClr val="7F7F7F"/>
                </a:solidFill>
              </a:defRPr>
            </a:lvl1pPr>
            <a:lvl2pPr marL="914400" lvl="1" indent="-228600" algn="r" rtl="1">
              <a:spcBef>
                <a:spcPts val="1000"/>
              </a:spcBef>
              <a:spcAft>
                <a:spcPts val="0"/>
              </a:spcAft>
              <a:buSzPts val="1600"/>
              <a:buFont typeface="Century Gothic"/>
              <a:buNone/>
              <a:defRPr/>
            </a:lvl2pPr>
            <a:lvl3pPr marL="1371600" lvl="2" indent="-228600" algn="r" rtl="1">
              <a:spcBef>
                <a:spcPts val="1000"/>
              </a:spcBef>
              <a:spcAft>
                <a:spcPts val="0"/>
              </a:spcAft>
              <a:buSzPts val="1400"/>
              <a:buFont typeface="Century Gothic"/>
              <a:buNone/>
              <a:defRPr/>
            </a:lvl3pPr>
            <a:lvl4pPr marL="1828800" lvl="3" indent="-228600" algn="r" rtl="1"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4pPr>
            <a:lvl5pPr marL="2286000" lvl="4" indent="-228600" algn="r" rtl="1"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5pPr>
            <a:lvl6pPr marL="2743200" lvl="5" indent="-342900" algn="r" rtl="1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r" rtl="1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r" rtl="1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r" rtl="1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8" name="Google Shape;118;p12"/>
          <p:cNvSpPr txBox="1">
            <a:spLocks noGrp="1"/>
          </p:cNvSpPr>
          <p:nvPr>
            <p:ph type="body" idx="2"/>
          </p:nvPr>
        </p:nvSpPr>
        <p:spPr>
          <a:xfrm>
            <a:off x="1942415" y="4354046"/>
            <a:ext cx="6591985" cy="15558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L="457200" lvl="0" indent="-228600" algn="l" rtl="1"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595959"/>
                </a:solidFill>
              </a:defRPr>
            </a:lvl1pPr>
            <a:lvl2pPr marL="914400" lvl="1" indent="-228600" algn="r" rtl="1"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r" rtl="1"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r" rtl="1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r" rtl="1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r" rtl="1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r" rtl="1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r" rtl="1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r" rtl="1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19" name="Google Shape;119;p12"/>
          <p:cNvSpPr txBox="1">
            <a:spLocks noGrp="1"/>
          </p:cNvSpPr>
          <p:nvPr>
            <p:ph type="dt" idx="10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0" name="Google Shape;120;p12"/>
          <p:cNvSpPr txBox="1">
            <a:spLocks noGrp="1"/>
          </p:cNvSpPr>
          <p:nvPr>
            <p:ph type="ftr" idx="11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1" name="Google Shape;121;p12"/>
          <p:cNvSpPr/>
          <p:nvPr/>
        </p:nvSpPr>
        <p:spPr>
          <a:xfrm rot="10800000" flipH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 extrusionOk="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" name="Google Shape;122;p12"/>
          <p:cNvSpPr txBox="1">
            <a:spLocks noGrp="1"/>
          </p:cNvSpPr>
          <p:nvPr>
            <p:ph type="sldNum" idx="12"/>
          </p:nvPr>
        </p:nvSpPr>
        <p:spPr>
          <a:xfrm>
            <a:off x="511228" y="3244140"/>
            <a:ext cx="58497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1">
              <a:spcBef>
                <a:spcPts val="0"/>
              </a:spcBef>
              <a:buNone/>
              <a:defRPr/>
            </a:lvl1pPr>
            <a:lvl2pPr marL="0" lvl="1" indent="0" algn="r" rtl="1">
              <a:spcBef>
                <a:spcPts val="0"/>
              </a:spcBef>
              <a:buNone/>
              <a:defRPr/>
            </a:lvl2pPr>
            <a:lvl3pPr marL="0" lvl="2" indent="0" algn="r" rtl="1">
              <a:spcBef>
                <a:spcPts val="0"/>
              </a:spcBef>
              <a:buNone/>
              <a:defRPr/>
            </a:lvl3pPr>
            <a:lvl4pPr marL="0" lvl="3" indent="0" algn="r" rtl="1">
              <a:spcBef>
                <a:spcPts val="0"/>
              </a:spcBef>
              <a:buNone/>
              <a:defRPr/>
            </a:lvl4pPr>
            <a:lvl5pPr marL="0" lvl="4" indent="0" algn="r" rtl="1">
              <a:spcBef>
                <a:spcPts val="0"/>
              </a:spcBef>
              <a:buNone/>
              <a:defRPr/>
            </a:lvl5pPr>
            <a:lvl6pPr marL="0" lvl="5" indent="0" algn="r" rtl="1">
              <a:spcBef>
                <a:spcPts val="0"/>
              </a:spcBef>
              <a:buNone/>
              <a:defRPr/>
            </a:lvl6pPr>
            <a:lvl7pPr marL="0" lvl="6" indent="0" algn="r" rtl="1">
              <a:spcBef>
                <a:spcPts val="0"/>
              </a:spcBef>
              <a:buNone/>
              <a:defRPr/>
            </a:lvl7pPr>
            <a:lvl8pPr marL="0" lvl="7" indent="0" algn="r" rtl="1">
              <a:spcBef>
                <a:spcPts val="0"/>
              </a:spcBef>
              <a:buNone/>
              <a:defRPr/>
            </a:lvl8pPr>
            <a:lvl9pPr marL="0" lvl="8" indent="0" algn="r" rtl="1">
              <a:spcBef>
                <a:spcPts val="0"/>
              </a:spcBef>
              <a:buNone/>
              <a:defRPr/>
            </a:lvl9pPr>
          </a:lstStyle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  <p:sp>
        <p:nvSpPr>
          <p:cNvPr id="123" name="Google Shape;123;p12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x-none" sz="80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124" name="Google Shape;124;p12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x-none" sz="80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כרטיס שם">
  <p:cSld name="כרטיס שם"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13"/>
          <p:cNvSpPr txBox="1"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 rtl="1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800"/>
              <a:buFont typeface="Century Gothic"/>
              <a:buNone/>
              <a:defRPr sz="4800" b="0"/>
            </a:lvl1pPr>
            <a:lvl2pPr lvl="1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7" name="Google Shape;127;p13"/>
          <p:cNvSpPr txBox="1">
            <a:spLocks noGrp="1"/>
          </p:cNvSpPr>
          <p:nvPr>
            <p:ph type="body" idx="1"/>
          </p:nvPr>
        </p:nvSpPr>
        <p:spPr>
          <a:xfrm>
            <a:off x="1942415" y="5181600"/>
            <a:ext cx="6591985" cy="729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r" rtl="1">
              <a:spcBef>
                <a:spcPts val="1000"/>
              </a:spcBef>
              <a:spcAft>
                <a:spcPts val="0"/>
              </a:spcAft>
              <a:buSzPts val="1800"/>
              <a:buNone/>
              <a:defRPr>
                <a:solidFill>
                  <a:srgbClr val="595959"/>
                </a:solidFill>
              </a:defRPr>
            </a:lvl1pPr>
            <a:lvl2pPr marL="914400" lvl="1" indent="-342900" algn="r" rtl="1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r" rtl="1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r" rtl="1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r" rtl="1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r" rtl="1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r" rtl="1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r" rtl="1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r" rtl="1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8" name="Google Shape;128;p13"/>
          <p:cNvSpPr txBox="1">
            <a:spLocks noGrp="1"/>
          </p:cNvSpPr>
          <p:nvPr>
            <p:ph type="dt" idx="10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9" name="Google Shape;129;p13"/>
          <p:cNvSpPr txBox="1">
            <a:spLocks noGrp="1"/>
          </p:cNvSpPr>
          <p:nvPr>
            <p:ph type="ftr" idx="11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0" name="Google Shape;130;p13"/>
          <p:cNvSpPr/>
          <p:nvPr/>
        </p:nvSpPr>
        <p:spPr>
          <a:xfrm rot="10800000" flipH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 extrusionOk="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13"/>
          <p:cNvSpPr txBox="1">
            <a:spLocks noGrp="1"/>
          </p:cNvSpPr>
          <p:nvPr>
            <p:ph type="sldNum" idx="12"/>
          </p:nvPr>
        </p:nvSpPr>
        <p:spPr>
          <a:xfrm>
            <a:off x="511228" y="4983088"/>
            <a:ext cx="58497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1">
              <a:spcBef>
                <a:spcPts val="0"/>
              </a:spcBef>
              <a:buNone/>
              <a:defRPr/>
            </a:lvl1pPr>
            <a:lvl2pPr marL="0" lvl="1" indent="0" algn="r" rtl="1">
              <a:spcBef>
                <a:spcPts val="0"/>
              </a:spcBef>
              <a:buNone/>
              <a:defRPr/>
            </a:lvl2pPr>
            <a:lvl3pPr marL="0" lvl="2" indent="0" algn="r" rtl="1">
              <a:spcBef>
                <a:spcPts val="0"/>
              </a:spcBef>
              <a:buNone/>
              <a:defRPr/>
            </a:lvl3pPr>
            <a:lvl4pPr marL="0" lvl="3" indent="0" algn="r" rtl="1">
              <a:spcBef>
                <a:spcPts val="0"/>
              </a:spcBef>
              <a:buNone/>
              <a:defRPr/>
            </a:lvl4pPr>
            <a:lvl5pPr marL="0" lvl="4" indent="0" algn="r" rtl="1">
              <a:spcBef>
                <a:spcPts val="0"/>
              </a:spcBef>
              <a:buNone/>
              <a:defRPr/>
            </a:lvl5pPr>
            <a:lvl6pPr marL="0" lvl="5" indent="0" algn="r" rtl="1">
              <a:spcBef>
                <a:spcPts val="0"/>
              </a:spcBef>
              <a:buNone/>
              <a:defRPr/>
            </a:lvl6pPr>
            <a:lvl7pPr marL="0" lvl="6" indent="0" algn="r" rtl="1">
              <a:spcBef>
                <a:spcPts val="0"/>
              </a:spcBef>
              <a:buNone/>
              <a:defRPr/>
            </a:lvl7pPr>
            <a:lvl8pPr marL="0" lvl="7" indent="0" algn="r" rtl="1">
              <a:spcBef>
                <a:spcPts val="0"/>
              </a:spcBef>
              <a:buNone/>
              <a:defRPr/>
            </a:lvl8pPr>
            <a:lvl9pPr marL="0" lvl="8" indent="0" algn="r" rtl="1">
              <a:spcBef>
                <a:spcPts val="0"/>
              </a:spcBef>
              <a:buNone/>
              <a:defRPr/>
            </a:lvl9pPr>
          </a:lstStyle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כרטיס שם עם ציטוט">
  <p:cSld name="כרטיס שם עם ציטוט"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14"/>
          <p:cNvSpPr txBox="1"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 rtl="1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800"/>
              <a:buFont typeface="Century Gothic"/>
              <a:buNone/>
              <a:defRPr sz="4800" b="0" cap="none"/>
            </a:lvl1pPr>
            <a:lvl2pPr lvl="1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4" name="Google Shape;134;p14"/>
          <p:cNvSpPr txBox="1">
            <a:spLocks noGrp="1"/>
          </p:cNvSpPr>
          <p:nvPr>
            <p:ph type="body" idx="1"/>
          </p:nvPr>
        </p:nvSpPr>
        <p:spPr>
          <a:xfrm>
            <a:off x="1942415" y="4343400"/>
            <a:ext cx="6688292" cy="8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r" rtl="1">
              <a:spcBef>
                <a:spcPts val="1000"/>
              </a:spcBef>
              <a:spcAft>
                <a:spcPts val="0"/>
              </a:spcAft>
              <a:buSzPts val="2400"/>
              <a:buFont typeface="Century Gothic"/>
              <a:buNone/>
              <a:defRPr sz="2400">
                <a:solidFill>
                  <a:schemeClr val="accent1"/>
                </a:solidFill>
              </a:defRPr>
            </a:lvl1pPr>
            <a:lvl2pPr marL="914400" lvl="1" indent="-228600" algn="r" rtl="1">
              <a:spcBef>
                <a:spcPts val="1000"/>
              </a:spcBef>
              <a:spcAft>
                <a:spcPts val="0"/>
              </a:spcAft>
              <a:buSzPts val="1600"/>
              <a:buFont typeface="Century Gothic"/>
              <a:buNone/>
              <a:defRPr/>
            </a:lvl2pPr>
            <a:lvl3pPr marL="1371600" lvl="2" indent="-228600" algn="r" rtl="1">
              <a:spcBef>
                <a:spcPts val="1000"/>
              </a:spcBef>
              <a:spcAft>
                <a:spcPts val="0"/>
              </a:spcAft>
              <a:buSzPts val="1400"/>
              <a:buFont typeface="Century Gothic"/>
              <a:buNone/>
              <a:defRPr/>
            </a:lvl3pPr>
            <a:lvl4pPr marL="1828800" lvl="3" indent="-228600" algn="r" rtl="1"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4pPr>
            <a:lvl5pPr marL="2286000" lvl="4" indent="-228600" algn="r" rtl="1"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5pPr>
            <a:lvl6pPr marL="2743200" lvl="5" indent="-342900" algn="r" rtl="1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r" rtl="1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r" rtl="1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r" rtl="1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5" name="Google Shape;135;p14"/>
          <p:cNvSpPr txBox="1">
            <a:spLocks noGrp="1"/>
          </p:cNvSpPr>
          <p:nvPr>
            <p:ph type="body" idx="2"/>
          </p:nvPr>
        </p:nvSpPr>
        <p:spPr>
          <a:xfrm>
            <a:off x="1942415" y="5181600"/>
            <a:ext cx="6688292" cy="729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r" rtl="1">
              <a:spcBef>
                <a:spcPts val="1000"/>
              </a:spcBef>
              <a:spcAft>
                <a:spcPts val="0"/>
              </a:spcAft>
              <a:buSzPts val="1800"/>
              <a:buNone/>
              <a:defRPr>
                <a:solidFill>
                  <a:srgbClr val="595959"/>
                </a:solidFill>
              </a:defRPr>
            </a:lvl1pPr>
            <a:lvl2pPr marL="914400" lvl="1" indent="-342900" algn="r" rtl="1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r" rtl="1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r" rtl="1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r" rtl="1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r" rtl="1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r" rtl="1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r" rtl="1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r" rtl="1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6" name="Google Shape;136;p14"/>
          <p:cNvSpPr txBox="1">
            <a:spLocks noGrp="1"/>
          </p:cNvSpPr>
          <p:nvPr>
            <p:ph type="dt" idx="10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7" name="Google Shape;137;p14"/>
          <p:cNvSpPr txBox="1">
            <a:spLocks noGrp="1"/>
          </p:cNvSpPr>
          <p:nvPr>
            <p:ph type="ftr" idx="11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8" name="Google Shape;138;p14"/>
          <p:cNvSpPr/>
          <p:nvPr/>
        </p:nvSpPr>
        <p:spPr>
          <a:xfrm rot="10800000" flipH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 extrusionOk="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39;p14"/>
          <p:cNvSpPr txBox="1">
            <a:spLocks noGrp="1"/>
          </p:cNvSpPr>
          <p:nvPr>
            <p:ph type="sldNum" idx="12"/>
          </p:nvPr>
        </p:nvSpPr>
        <p:spPr>
          <a:xfrm>
            <a:off x="511228" y="4983088"/>
            <a:ext cx="58497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1">
              <a:spcBef>
                <a:spcPts val="0"/>
              </a:spcBef>
              <a:buNone/>
              <a:defRPr/>
            </a:lvl1pPr>
            <a:lvl2pPr marL="0" lvl="1" indent="0" algn="r" rtl="1">
              <a:spcBef>
                <a:spcPts val="0"/>
              </a:spcBef>
              <a:buNone/>
              <a:defRPr/>
            </a:lvl2pPr>
            <a:lvl3pPr marL="0" lvl="2" indent="0" algn="r" rtl="1">
              <a:spcBef>
                <a:spcPts val="0"/>
              </a:spcBef>
              <a:buNone/>
              <a:defRPr/>
            </a:lvl3pPr>
            <a:lvl4pPr marL="0" lvl="3" indent="0" algn="r" rtl="1">
              <a:spcBef>
                <a:spcPts val="0"/>
              </a:spcBef>
              <a:buNone/>
              <a:defRPr/>
            </a:lvl4pPr>
            <a:lvl5pPr marL="0" lvl="4" indent="0" algn="r" rtl="1">
              <a:spcBef>
                <a:spcPts val="0"/>
              </a:spcBef>
              <a:buNone/>
              <a:defRPr/>
            </a:lvl5pPr>
            <a:lvl6pPr marL="0" lvl="5" indent="0" algn="r" rtl="1">
              <a:spcBef>
                <a:spcPts val="0"/>
              </a:spcBef>
              <a:buNone/>
              <a:defRPr/>
            </a:lvl6pPr>
            <a:lvl7pPr marL="0" lvl="6" indent="0" algn="r" rtl="1">
              <a:spcBef>
                <a:spcPts val="0"/>
              </a:spcBef>
              <a:buNone/>
              <a:defRPr/>
            </a:lvl7pPr>
            <a:lvl8pPr marL="0" lvl="7" indent="0" algn="r" rtl="1">
              <a:spcBef>
                <a:spcPts val="0"/>
              </a:spcBef>
              <a:buNone/>
              <a:defRPr/>
            </a:lvl8pPr>
            <a:lvl9pPr marL="0" lvl="8" indent="0" algn="r" rtl="1">
              <a:spcBef>
                <a:spcPts val="0"/>
              </a:spcBef>
              <a:buNone/>
              <a:defRPr/>
            </a:lvl9pPr>
          </a:lstStyle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  <p:sp>
        <p:nvSpPr>
          <p:cNvPr id="140" name="Google Shape;140;p14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x-none" sz="80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/>
          </a:p>
        </p:txBody>
      </p:sp>
      <p:sp>
        <p:nvSpPr>
          <p:cNvPr id="141" name="Google Shape;141;p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1">
              <a:spcBef>
                <a:spcPts val="0"/>
              </a:spcBef>
              <a:spcAft>
                <a:spcPts val="0"/>
              </a:spcAft>
              <a:buNone/>
            </a:pPr>
            <a:r>
              <a:rPr lang="x-none" sz="80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rue או False">
  <p:cSld name="True או False"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5"/>
          <p:cNvSpPr txBox="1"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 rtl="1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800"/>
              <a:buFont typeface="Century Gothic"/>
              <a:buNone/>
              <a:defRPr sz="4800" b="0"/>
            </a:lvl1pPr>
            <a:lvl2pPr lvl="1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4" name="Google Shape;144;p15"/>
          <p:cNvSpPr txBox="1">
            <a:spLocks noGrp="1"/>
          </p:cNvSpPr>
          <p:nvPr>
            <p:ph type="body" idx="1"/>
          </p:nvPr>
        </p:nvSpPr>
        <p:spPr>
          <a:xfrm>
            <a:off x="1942415" y="4343400"/>
            <a:ext cx="6591985" cy="83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r" rtl="1">
              <a:spcBef>
                <a:spcPts val="1000"/>
              </a:spcBef>
              <a:spcAft>
                <a:spcPts val="0"/>
              </a:spcAft>
              <a:buSzPts val="2400"/>
              <a:buFont typeface="Century Gothic"/>
              <a:buNone/>
              <a:defRPr sz="2400">
                <a:solidFill>
                  <a:schemeClr val="accent1"/>
                </a:solidFill>
              </a:defRPr>
            </a:lvl1pPr>
            <a:lvl2pPr marL="914400" lvl="1" indent="-228600" algn="r" rtl="1">
              <a:spcBef>
                <a:spcPts val="1000"/>
              </a:spcBef>
              <a:spcAft>
                <a:spcPts val="0"/>
              </a:spcAft>
              <a:buSzPts val="1600"/>
              <a:buFont typeface="Century Gothic"/>
              <a:buNone/>
              <a:defRPr/>
            </a:lvl2pPr>
            <a:lvl3pPr marL="1371600" lvl="2" indent="-228600" algn="r" rtl="1">
              <a:spcBef>
                <a:spcPts val="1000"/>
              </a:spcBef>
              <a:spcAft>
                <a:spcPts val="0"/>
              </a:spcAft>
              <a:buSzPts val="1400"/>
              <a:buFont typeface="Century Gothic"/>
              <a:buNone/>
              <a:defRPr/>
            </a:lvl3pPr>
            <a:lvl4pPr marL="1828800" lvl="3" indent="-228600" algn="r" rtl="1"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4pPr>
            <a:lvl5pPr marL="2286000" lvl="4" indent="-228600" algn="r" rtl="1">
              <a:spcBef>
                <a:spcPts val="1000"/>
              </a:spcBef>
              <a:spcAft>
                <a:spcPts val="0"/>
              </a:spcAft>
              <a:buSzPts val="1200"/>
              <a:buFont typeface="Century Gothic"/>
              <a:buNone/>
              <a:defRPr/>
            </a:lvl5pPr>
            <a:lvl6pPr marL="2743200" lvl="5" indent="-342900" algn="r" rtl="1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r" rtl="1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r" rtl="1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r" rtl="1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5" name="Google Shape;145;p15"/>
          <p:cNvSpPr txBox="1">
            <a:spLocks noGrp="1"/>
          </p:cNvSpPr>
          <p:nvPr>
            <p:ph type="body" idx="2"/>
          </p:nvPr>
        </p:nvSpPr>
        <p:spPr>
          <a:xfrm>
            <a:off x="1942415" y="5181600"/>
            <a:ext cx="6591985" cy="729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r" rtl="1">
              <a:spcBef>
                <a:spcPts val="1000"/>
              </a:spcBef>
              <a:spcAft>
                <a:spcPts val="0"/>
              </a:spcAft>
              <a:buSzPts val="1800"/>
              <a:buNone/>
              <a:defRPr>
                <a:solidFill>
                  <a:srgbClr val="595959"/>
                </a:solidFill>
              </a:defRPr>
            </a:lvl1pPr>
            <a:lvl2pPr marL="914400" lvl="1" indent="-342900" algn="r" rtl="1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r" rtl="1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r" rtl="1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r" rtl="1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r" rtl="1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r" rtl="1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r" rtl="1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r" rtl="1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6" name="Google Shape;146;p15"/>
          <p:cNvSpPr txBox="1">
            <a:spLocks noGrp="1"/>
          </p:cNvSpPr>
          <p:nvPr>
            <p:ph type="dt" idx="10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7" name="Google Shape;147;p15"/>
          <p:cNvSpPr txBox="1">
            <a:spLocks noGrp="1"/>
          </p:cNvSpPr>
          <p:nvPr>
            <p:ph type="ftr" idx="11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8" name="Google Shape;148;p15"/>
          <p:cNvSpPr/>
          <p:nvPr/>
        </p:nvSpPr>
        <p:spPr>
          <a:xfrm rot="10800000" flipH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 extrusionOk="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" name="Google Shape;149;p15"/>
          <p:cNvSpPr txBox="1">
            <a:spLocks noGrp="1"/>
          </p:cNvSpPr>
          <p:nvPr>
            <p:ph type="sldNum" idx="12"/>
          </p:nvPr>
        </p:nvSpPr>
        <p:spPr>
          <a:xfrm>
            <a:off x="511228" y="4983088"/>
            <a:ext cx="58497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1">
              <a:spcBef>
                <a:spcPts val="0"/>
              </a:spcBef>
              <a:buNone/>
              <a:defRPr/>
            </a:lvl1pPr>
            <a:lvl2pPr marL="0" lvl="1" indent="0" algn="r" rtl="1">
              <a:spcBef>
                <a:spcPts val="0"/>
              </a:spcBef>
              <a:buNone/>
              <a:defRPr/>
            </a:lvl2pPr>
            <a:lvl3pPr marL="0" lvl="2" indent="0" algn="r" rtl="1">
              <a:spcBef>
                <a:spcPts val="0"/>
              </a:spcBef>
              <a:buNone/>
              <a:defRPr/>
            </a:lvl3pPr>
            <a:lvl4pPr marL="0" lvl="3" indent="0" algn="r" rtl="1">
              <a:spcBef>
                <a:spcPts val="0"/>
              </a:spcBef>
              <a:buNone/>
              <a:defRPr/>
            </a:lvl4pPr>
            <a:lvl5pPr marL="0" lvl="4" indent="0" algn="r" rtl="1">
              <a:spcBef>
                <a:spcPts val="0"/>
              </a:spcBef>
              <a:buNone/>
              <a:defRPr/>
            </a:lvl5pPr>
            <a:lvl6pPr marL="0" lvl="5" indent="0" algn="r" rtl="1">
              <a:spcBef>
                <a:spcPts val="0"/>
              </a:spcBef>
              <a:buNone/>
              <a:defRPr/>
            </a:lvl6pPr>
            <a:lvl7pPr marL="0" lvl="6" indent="0" algn="r" rtl="1">
              <a:spcBef>
                <a:spcPts val="0"/>
              </a:spcBef>
              <a:buNone/>
              <a:defRPr/>
            </a:lvl7pPr>
            <a:lvl8pPr marL="0" lvl="7" indent="0" algn="r" rtl="1">
              <a:spcBef>
                <a:spcPts val="0"/>
              </a:spcBef>
              <a:buNone/>
              <a:defRPr/>
            </a:lvl8pPr>
            <a:lvl9pPr marL="0" lvl="8" indent="0" algn="r" rtl="1">
              <a:spcBef>
                <a:spcPts val="0"/>
              </a:spcBef>
              <a:buNone/>
              <a:defRPr/>
            </a:lvl9pPr>
          </a:lstStyle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כותרת וטקסט אנכי" type="vertTx">
  <p:cSld name="VERTICAL_TEXT"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6"/>
          <p:cNvSpPr txBox="1"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l" rtl="1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2" name="Google Shape;152;p16"/>
          <p:cNvSpPr txBox="1">
            <a:spLocks noGrp="1"/>
          </p:cNvSpPr>
          <p:nvPr>
            <p:ph type="body" idx="1"/>
          </p:nvPr>
        </p:nvSpPr>
        <p:spPr>
          <a:xfrm rot="5400000">
            <a:off x="3295307" y="780708"/>
            <a:ext cx="3886200" cy="65919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r" rtl="1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r" rtl="1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r" rtl="1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r" rtl="1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r" rtl="1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r" rtl="1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r" rtl="1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r" rtl="1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r" rtl="1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3" name="Google Shape;153;p16"/>
          <p:cNvSpPr txBox="1">
            <a:spLocks noGrp="1"/>
          </p:cNvSpPr>
          <p:nvPr>
            <p:ph type="dt" idx="10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4" name="Google Shape;154;p16"/>
          <p:cNvSpPr txBox="1">
            <a:spLocks noGrp="1"/>
          </p:cNvSpPr>
          <p:nvPr>
            <p:ph type="ftr" idx="11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5" name="Google Shape;155;p16"/>
          <p:cNvSpPr/>
          <p:nvPr/>
        </p:nvSpPr>
        <p:spPr>
          <a:xfrm rot="10800000" flipH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 extrusionOk="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6" name="Google Shape;156;p16"/>
          <p:cNvSpPr txBox="1">
            <a:spLocks noGrp="1"/>
          </p:cNvSpPr>
          <p:nvPr>
            <p:ph type="sldNum" idx="12"/>
          </p:nvPr>
        </p:nvSpPr>
        <p:spPr>
          <a:xfrm>
            <a:off x="511228" y="787783"/>
            <a:ext cx="58497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1">
              <a:spcBef>
                <a:spcPts val="0"/>
              </a:spcBef>
              <a:buNone/>
              <a:defRPr/>
            </a:lvl1pPr>
            <a:lvl2pPr marL="0" lvl="1" indent="0" algn="r" rtl="1">
              <a:spcBef>
                <a:spcPts val="0"/>
              </a:spcBef>
              <a:buNone/>
              <a:defRPr/>
            </a:lvl2pPr>
            <a:lvl3pPr marL="0" lvl="2" indent="0" algn="r" rtl="1">
              <a:spcBef>
                <a:spcPts val="0"/>
              </a:spcBef>
              <a:buNone/>
              <a:defRPr/>
            </a:lvl3pPr>
            <a:lvl4pPr marL="0" lvl="3" indent="0" algn="r" rtl="1">
              <a:spcBef>
                <a:spcPts val="0"/>
              </a:spcBef>
              <a:buNone/>
              <a:defRPr/>
            </a:lvl4pPr>
            <a:lvl5pPr marL="0" lvl="4" indent="0" algn="r" rtl="1">
              <a:spcBef>
                <a:spcPts val="0"/>
              </a:spcBef>
              <a:buNone/>
              <a:defRPr/>
            </a:lvl5pPr>
            <a:lvl6pPr marL="0" lvl="5" indent="0" algn="r" rtl="1">
              <a:spcBef>
                <a:spcPts val="0"/>
              </a:spcBef>
              <a:buNone/>
              <a:defRPr/>
            </a:lvl6pPr>
            <a:lvl7pPr marL="0" lvl="6" indent="0" algn="r" rtl="1">
              <a:spcBef>
                <a:spcPts val="0"/>
              </a:spcBef>
              <a:buNone/>
              <a:defRPr/>
            </a:lvl7pPr>
            <a:lvl8pPr marL="0" lvl="7" indent="0" algn="r" rtl="1">
              <a:spcBef>
                <a:spcPts val="0"/>
              </a:spcBef>
              <a:buNone/>
              <a:defRPr/>
            </a:lvl8pPr>
            <a:lvl9pPr marL="0" lvl="8" indent="0" algn="r" rtl="1">
              <a:spcBef>
                <a:spcPts val="0"/>
              </a:spcBef>
              <a:buNone/>
              <a:defRPr/>
            </a:lvl9pPr>
          </a:lstStyle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כותרת אנכית וטקסט" type="vertTitleAndTx">
  <p:cSld name="VERTICAL_TITLE_AND_VERTICAL_TEXT"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17"/>
          <p:cNvSpPr txBox="1">
            <a:spLocks noGrp="1"/>
          </p:cNvSpPr>
          <p:nvPr>
            <p:ph type="title"/>
          </p:nvPr>
        </p:nvSpPr>
        <p:spPr>
          <a:xfrm rot="5400000">
            <a:off x="5064693" y="2441249"/>
            <a:ext cx="5283817" cy="1656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 rtl="1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9" name="Google Shape;159;p17"/>
          <p:cNvSpPr txBox="1">
            <a:spLocks noGrp="1"/>
          </p:cNvSpPr>
          <p:nvPr>
            <p:ph type="body" idx="1"/>
          </p:nvPr>
        </p:nvSpPr>
        <p:spPr>
          <a:xfrm rot="5400000">
            <a:off x="1658682" y="911140"/>
            <a:ext cx="5283817" cy="47163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r" rtl="1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r" rtl="1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r" rtl="1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r" rtl="1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r" rtl="1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r" rtl="1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r" rtl="1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r" rtl="1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r" rtl="1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60" name="Google Shape;160;p17"/>
          <p:cNvSpPr txBox="1">
            <a:spLocks noGrp="1"/>
          </p:cNvSpPr>
          <p:nvPr>
            <p:ph type="dt" idx="10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1" name="Google Shape;161;p17"/>
          <p:cNvSpPr txBox="1">
            <a:spLocks noGrp="1"/>
          </p:cNvSpPr>
          <p:nvPr>
            <p:ph type="ftr" idx="11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2" name="Google Shape;162;p17"/>
          <p:cNvSpPr/>
          <p:nvPr/>
        </p:nvSpPr>
        <p:spPr>
          <a:xfrm rot="10800000" flipH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 extrusionOk="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3" name="Google Shape;163;p17"/>
          <p:cNvSpPr txBox="1">
            <a:spLocks noGrp="1"/>
          </p:cNvSpPr>
          <p:nvPr>
            <p:ph type="sldNum" idx="12"/>
          </p:nvPr>
        </p:nvSpPr>
        <p:spPr>
          <a:xfrm>
            <a:off x="511228" y="787783"/>
            <a:ext cx="58497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1">
              <a:spcBef>
                <a:spcPts val="0"/>
              </a:spcBef>
              <a:buNone/>
              <a:defRPr/>
            </a:lvl1pPr>
            <a:lvl2pPr marL="0" lvl="1" indent="0" algn="r" rtl="1">
              <a:spcBef>
                <a:spcPts val="0"/>
              </a:spcBef>
              <a:buNone/>
              <a:defRPr/>
            </a:lvl2pPr>
            <a:lvl3pPr marL="0" lvl="2" indent="0" algn="r" rtl="1">
              <a:spcBef>
                <a:spcPts val="0"/>
              </a:spcBef>
              <a:buNone/>
              <a:defRPr/>
            </a:lvl3pPr>
            <a:lvl4pPr marL="0" lvl="3" indent="0" algn="r" rtl="1">
              <a:spcBef>
                <a:spcPts val="0"/>
              </a:spcBef>
              <a:buNone/>
              <a:defRPr/>
            </a:lvl4pPr>
            <a:lvl5pPr marL="0" lvl="4" indent="0" algn="r" rtl="1">
              <a:spcBef>
                <a:spcPts val="0"/>
              </a:spcBef>
              <a:buNone/>
              <a:defRPr/>
            </a:lvl5pPr>
            <a:lvl6pPr marL="0" lvl="5" indent="0" algn="r" rtl="1">
              <a:spcBef>
                <a:spcPts val="0"/>
              </a:spcBef>
              <a:buNone/>
              <a:defRPr/>
            </a:lvl6pPr>
            <a:lvl7pPr marL="0" lvl="6" indent="0" algn="r" rtl="1">
              <a:spcBef>
                <a:spcPts val="0"/>
              </a:spcBef>
              <a:buNone/>
              <a:defRPr/>
            </a:lvl7pPr>
            <a:lvl8pPr marL="0" lvl="7" indent="0" algn="r" rtl="1">
              <a:spcBef>
                <a:spcPts val="0"/>
              </a:spcBef>
              <a:buNone/>
              <a:defRPr/>
            </a:lvl8pPr>
            <a:lvl9pPr marL="0" lvl="8" indent="0" algn="r" rtl="1">
              <a:spcBef>
                <a:spcPts val="0"/>
              </a:spcBef>
              <a:buNone/>
              <a:defRPr/>
            </a:lvl9pPr>
          </a:lstStyle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שקופית כותרת" type="title">
  <p:cSld name="TITLE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3"/>
          <p:cNvSpPr txBox="1"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 rtl="1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5400"/>
              <a:buFont typeface="Century Gothic"/>
              <a:buNone/>
              <a:defRPr sz="5400"/>
            </a:lvl1pPr>
            <a:lvl2pPr lvl="1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3"/>
          <p:cNvSpPr txBox="1"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l" rtl="1">
              <a:spcBef>
                <a:spcPts val="1000"/>
              </a:spcBef>
              <a:spcAft>
                <a:spcPts val="0"/>
              </a:spcAft>
              <a:buSzPts val="1800"/>
              <a:buNone/>
              <a:defRPr>
                <a:solidFill>
                  <a:srgbClr val="595959"/>
                </a:solidFill>
              </a:defRPr>
            </a:lvl1pPr>
            <a:lvl2pPr lvl="1" algn="ctr" rtl="1">
              <a:spcBef>
                <a:spcPts val="1000"/>
              </a:spcBef>
              <a:spcAft>
                <a:spcPts val="0"/>
              </a:spcAft>
              <a:buSzPts val="1600"/>
              <a:buNone/>
              <a:defRPr>
                <a:solidFill>
                  <a:srgbClr val="888888"/>
                </a:solidFill>
              </a:defRPr>
            </a:lvl2pPr>
            <a:lvl3pPr lvl="2" algn="ctr" rtl="1">
              <a:spcBef>
                <a:spcPts val="100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3pPr>
            <a:lvl4pPr lvl="3" algn="ctr" rtl="1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4pPr>
            <a:lvl5pPr lvl="4" algn="ctr" rtl="1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5pPr>
            <a:lvl6pPr lvl="5" algn="ctr" rtl="1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6pPr>
            <a:lvl7pPr lvl="6" algn="ctr" rtl="1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7pPr>
            <a:lvl8pPr lvl="7" algn="ctr" rtl="1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8pPr>
            <a:lvl9pPr lvl="8" algn="ctr" rtl="1">
              <a:spcBef>
                <a:spcPts val="1000"/>
              </a:spcBef>
              <a:spcAft>
                <a:spcPts val="0"/>
              </a:spcAft>
              <a:buSzPts val="12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52" name="Google Shape;52;p3"/>
          <p:cNvSpPr txBox="1">
            <a:spLocks noGrp="1"/>
          </p:cNvSpPr>
          <p:nvPr>
            <p:ph type="dt" idx="10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3"/>
          <p:cNvSpPr txBox="1">
            <a:spLocks noGrp="1"/>
          </p:cNvSpPr>
          <p:nvPr>
            <p:ph type="ftr" idx="11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3"/>
          <p:cNvSpPr/>
          <p:nvPr/>
        </p:nvSpPr>
        <p:spPr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 extrusionOk="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55;p3"/>
          <p:cNvSpPr txBox="1">
            <a:spLocks noGrp="1"/>
          </p:cNvSpPr>
          <p:nvPr>
            <p:ph type="sldNum" idx="12"/>
          </p:nvPr>
        </p:nvSpPr>
        <p:spPr>
          <a:xfrm>
            <a:off x="423334" y="4529541"/>
            <a:ext cx="58497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1">
              <a:spcBef>
                <a:spcPts val="0"/>
              </a:spcBef>
              <a:buNone/>
              <a:defRPr/>
            </a:lvl1pPr>
            <a:lvl2pPr marL="0" lvl="1" indent="0" algn="r" rtl="1">
              <a:spcBef>
                <a:spcPts val="0"/>
              </a:spcBef>
              <a:buNone/>
              <a:defRPr/>
            </a:lvl2pPr>
            <a:lvl3pPr marL="0" lvl="2" indent="0" algn="r" rtl="1">
              <a:spcBef>
                <a:spcPts val="0"/>
              </a:spcBef>
              <a:buNone/>
              <a:defRPr/>
            </a:lvl3pPr>
            <a:lvl4pPr marL="0" lvl="3" indent="0" algn="r" rtl="1">
              <a:spcBef>
                <a:spcPts val="0"/>
              </a:spcBef>
              <a:buNone/>
              <a:defRPr/>
            </a:lvl4pPr>
            <a:lvl5pPr marL="0" lvl="4" indent="0" algn="r" rtl="1">
              <a:spcBef>
                <a:spcPts val="0"/>
              </a:spcBef>
              <a:buNone/>
              <a:defRPr/>
            </a:lvl5pPr>
            <a:lvl6pPr marL="0" lvl="5" indent="0" algn="r" rtl="1">
              <a:spcBef>
                <a:spcPts val="0"/>
              </a:spcBef>
              <a:buNone/>
              <a:defRPr/>
            </a:lvl6pPr>
            <a:lvl7pPr marL="0" lvl="6" indent="0" algn="r" rtl="1">
              <a:spcBef>
                <a:spcPts val="0"/>
              </a:spcBef>
              <a:buNone/>
              <a:defRPr/>
            </a:lvl7pPr>
            <a:lvl8pPr marL="0" lvl="7" indent="0" algn="r" rtl="1">
              <a:spcBef>
                <a:spcPts val="0"/>
              </a:spcBef>
              <a:buNone/>
              <a:defRPr/>
            </a:lvl8pPr>
            <a:lvl9pPr marL="0" lvl="8" indent="0" algn="r" rtl="1">
              <a:spcBef>
                <a:spcPts val="0"/>
              </a:spcBef>
              <a:buNone/>
              <a:defRPr/>
            </a:lvl9pPr>
          </a:lstStyle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כותרת מקטע עליונה" type="secHead">
  <p:cSld name="SECTION_HEADER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4"/>
          <p:cNvSpPr txBox="1"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 rtl="1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000"/>
              <a:buFont typeface="Century Gothic"/>
              <a:buNone/>
              <a:defRPr sz="4000" b="0" cap="none"/>
            </a:lvl1pPr>
            <a:lvl2pPr lvl="1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4"/>
          <p:cNvSpPr txBox="1"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 rtl="1">
              <a:spcBef>
                <a:spcPts val="10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595959"/>
                </a:solidFill>
              </a:defRPr>
            </a:lvl1pPr>
            <a:lvl2pPr marL="914400" lvl="1" indent="-228600" algn="r" rtl="1"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r" rtl="1">
              <a:spcBef>
                <a:spcPts val="10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r" rtl="1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r" rtl="1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r" rtl="1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r" rtl="1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r" rtl="1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r" rtl="1">
              <a:spcBef>
                <a:spcPts val="10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59" name="Google Shape;59;p4"/>
          <p:cNvSpPr txBox="1">
            <a:spLocks noGrp="1"/>
          </p:cNvSpPr>
          <p:nvPr>
            <p:ph type="dt" idx="10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4"/>
          <p:cNvSpPr txBox="1">
            <a:spLocks noGrp="1"/>
          </p:cNvSpPr>
          <p:nvPr>
            <p:ph type="ftr" idx="11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4"/>
          <p:cNvSpPr/>
          <p:nvPr/>
        </p:nvSpPr>
        <p:spPr>
          <a:xfrm rot="10800000" flipH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 extrusionOk="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62;p4"/>
          <p:cNvSpPr txBox="1">
            <a:spLocks noGrp="1"/>
          </p:cNvSpPr>
          <p:nvPr>
            <p:ph type="sldNum" idx="12"/>
          </p:nvPr>
        </p:nvSpPr>
        <p:spPr>
          <a:xfrm>
            <a:off x="511228" y="3244140"/>
            <a:ext cx="58497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1">
              <a:spcBef>
                <a:spcPts val="0"/>
              </a:spcBef>
              <a:buNone/>
              <a:defRPr/>
            </a:lvl1pPr>
            <a:lvl2pPr marL="0" lvl="1" indent="0" algn="r" rtl="1">
              <a:spcBef>
                <a:spcPts val="0"/>
              </a:spcBef>
              <a:buNone/>
              <a:defRPr/>
            </a:lvl2pPr>
            <a:lvl3pPr marL="0" lvl="2" indent="0" algn="r" rtl="1">
              <a:spcBef>
                <a:spcPts val="0"/>
              </a:spcBef>
              <a:buNone/>
              <a:defRPr/>
            </a:lvl3pPr>
            <a:lvl4pPr marL="0" lvl="3" indent="0" algn="r" rtl="1">
              <a:spcBef>
                <a:spcPts val="0"/>
              </a:spcBef>
              <a:buNone/>
              <a:defRPr/>
            </a:lvl4pPr>
            <a:lvl5pPr marL="0" lvl="4" indent="0" algn="r" rtl="1">
              <a:spcBef>
                <a:spcPts val="0"/>
              </a:spcBef>
              <a:buNone/>
              <a:defRPr/>
            </a:lvl5pPr>
            <a:lvl6pPr marL="0" lvl="5" indent="0" algn="r" rtl="1">
              <a:spcBef>
                <a:spcPts val="0"/>
              </a:spcBef>
              <a:buNone/>
              <a:defRPr/>
            </a:lvl6pPr>
            <a:lvl7pPr marL="0" lvl="6" indent="0" algn="r" rtl="1">
              <a:spcBef>
                <a:spcPts val="0"/>
              </a:spcBef>
              <a:buNone/>
              <a:defRPr/>
            </a:lvl7pPr>
            <a:lvl8pPr marL="0" lvl="7" indent="0" algn="r" rtl="1">
              <a:spcBef>
                <a:spcPts val="0"/>
              </a:spcBef>
              <a:buNone/>
              <a:defRPr/>
            </a:lvl8pPr>
            <a:lvl9pPr marL="0" lvl="8" indent="0" algn="r" rtl="1">
              <a:spcBef>
                <a:spcPts val="0"/>
              </a:spcBef>
              <a:buNone/>
              <a:defRPr/>
            </a:lvl9pPr>
          </a:lstStyle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שני תכנים" type="twoObj">
  <p:cSld name="TWO_OBJECTS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5"/>
          <p:cNvSpPr txBox="1"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l" rtl="1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5"/>
          <p:cNvSpPr txBox="1">
            <a:spLocks noGrp="1"/>
          </p:cNvSpPr>
          <p:nvPr>
            <p:ph type="body" idx="1"/>
          </p:nvPr>
        </p:nvSpPr>
        <p:spPr>
          <a:xfrm>
            <a:off x="1942416" y="2136706"/>
            <a:ext cx="3197531" cy="37673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r" rtl="1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r" rtl="1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r" rtl="1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r" rtl="1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r" rtl="1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r" rtl="1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r" rtl="1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r" rtl="1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r" rtl="1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6" name="Google Shape;66;p5"/>
          <p:cNvSpPr txBox="1">
            <a:spLocks noGrp="1"/>
          </p:cNvSpPr>
          <p:nvPr>
            <p:ph type="body" idx="2"/>
          </p:nvPr>
        </p:nvSpPr>
        <p:spPr>
          <a:xfrm>
            <a:off x="5337307" y="2136706"/>
            <a:ext cx="3197093" cy="37673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r" rtl="1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r" rtl="1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r" rtl="1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r" rtl="1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r" rtl="1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r" rtl="1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r" rtl="1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r" rtl="1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r" rtl="1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5"/>
          <p:cNvSpPr txBox="1">
            <a:spLocks noGrp="1"/>
          </p:cNvSpPr>
          <p:nvPr>
            <p:ph type="dt" idx="10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5"/>
          <p:cNvSpPr txBox="1">
            <a:spLocks noGrp="1"/>
          </p:cNvSpPr>
          <p:nvPr>
            <p:ph type="ftr" idx="11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5"/>
          <p:cNvSpPr/>
          <p:nvPr/>
        </p:nvSpPr>
        <p:spPr>
          <a:xfrm rot="10800000" flipH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 extrusionOk="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70;p5"/>
          <p:cNvSpPr txBox="1">
            <a:spLocks noGrp="1"/>
          </p:cNvSpPr>
          <p:nvPr>
            <p:ph type="sldNum" idx="12"/>
          </p:nvPr>
        </p:nvSpPr>
        <p:spPr>
          <a:xfrm>
            <a:off x="511228" y="787783"/>
            <a:ext cx="58497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1">
              <a:spcBef>
                <a:spcPts val="0"/>
              </a:spcBef>
              <a:buNone/>
              <a:defRPr/>
            </a:lvl1pPr>
            <a:lvl2pPr marL="0" lvl="1" indent="0" algn="r" rtl="1">
              <a:spcBef>
                <a:spcPts val="0"/>
              </a:spcBef>
              <a:buNone/>
              <a:defRPr/>
            </a:lvl2pPr>
            <a:lvl3pPr marL="0" lvl="2" indent="0" algn="r" rtl="1">
              <a:spcBef>
                <a:spcPts val="0"/>
              </a:spcBef>
              <a:buNone/>
              <a:defRPr/>
            </a:lvl3pPr>
            <a:lvl4pPr marL="0" lvl="3" indent="0" algn="r" rtl="1">
              <a:spcBef>
                <a:spcPts val="0"/>
              </a:spcBef>
              <a:buNone/>
              <a:defRPr/>
            </a:lvl4pPr>
            <a:lvl5pPr marL="0" lvl="4" indent="0" algn="r" rtl="1">
              <a:spcBef>
                <a:spcPts val="0"/>
              </a:spcBef>
              <a:buNone/>
              <a:defRPr/>
            </a:lvl5pPr>
            <a:lvl6pPr marL="0" lvl="5" indent="0" algn="r" rtl="1">
              <a:spcBef>
                <a:spcPts val="0"/>
              </a:spcBef>
              <a:buNone/>
              <a:defRPr/>
            </a:lvl6pPr>
            <a:lvl7pPr marL="0" lvl="6" indent="0" algn="r" rtl="1">
              <a:spcBef>
                <a:spcPts val="0"/>
              </a:spcBef>
              <a:buNone/>
              <a:defRPr/>
            </a:lvl7pPr>
            <a:lvl8pPr marL="0" lvl="7" indent="0" algn="r" rtl="1">
              <a:spcBef>
                <a:spcPts val="0"/>
              </a:spcBef>
              <a:buNone/>
              <a:defRPr/>
            </a:lvl8pPr>
            <a:lvl9pPr marL="0" lvl="8" indent="0" algn="r" rtl="1">
              <a:spcBef>
                <a:spcPts val="0"/>
              </a:spcBef>
              <a:buNone/>
              <a:defRPr/>
            </a:lvl9pPr>
          </a:lstStyle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השוואה" type="twoTxTwoObj">
  <p:cSld name="TWO_OBJECTS_WITH_TEX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6"/>
          <p:cNvSpPr txBox="1"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l" rtl="1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6"/>
          <p:cNvSpPr txBox="1"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r" rtl="1">
              <a:spcBef>
                <a:spcPts val="1000"/>
              </a:spcBef>
              <a:spcAft>
                <a:spcPts val="0"/>
              </a:spcAft>
              <a:buSzPts val="2400"/>
              <a:buNone/>
              <a:defRPr sz="2400" b="0"/>
            </a:lvl1pPr>
            <a:lvl2pPr marL="914400" lvl="1" indent="-228600" algn="r" rtl="1">
              <a:spcBef>
                <a:spcPts val="10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r" rtl="1">
              <a:spcBef>
                <a:spcPts val="10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r" rtl="1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r" rtl="1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r" rtl="1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r" rtl="1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r" rtl="1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r" rtl="1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74" name="Google Shape;74;p6"/>
          <p:cNvSpPr txBox="1">
            <a:spLocks noGrp="1"/>
          </p:cNvSpPr>
          <p:nvPr>
            <p:ph type="body" idx="2"/>
          </p:nvPr>
        </p:nvSpPr>
        <p:spPr>
          <a:xfrm>
            <a:off x="1942415" y="2802888"/>
            <a:ext cx="3197532" cy="3105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r" rtl="1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r" rtl="1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r" rtl="1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r" rtl="1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r" rtl="1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r" rtl="1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r" rtl="1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r" rtl="1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r" rtl="1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6"/>
          <p:cNvSpPr txBox="1">
            <a:spLocks noGrp="1"/>
          </p:cNvSpPr>
          <p:nvPr>
            <p:ph type="body" idx="3"/>
          </p:nvPr>
        </p:nvSpPr>
        <p:spPr>
          <a:xfrm>
            <a:off x="5656154" y="2223398"/>
            <a:ext cx="2873239" cy="576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r" rtl="1">
              <a:spcBef>
                <a:spcPts val="1000"/>
              </a:spcBef>
              <a:spcAft>
                <a:spcPts val="0"/>
              </a:spcAft>
              <a:buSzPts val="2400"/>
              <a:buNone/>
              <a:defRPr sz="2400" b="0"/>
            </a:lvl1pPr>
            <a:lvl2pPr marL="914400" lvl="1" indent="-228600" algn="r" rtl="1">
              <a:spcBef>
                <a:spcPts val="10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r" rtl="1">
              <a:spcBef>
                <a:spcPts val="10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r" rtl="1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r" rtl="1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r" rtl="1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r" rtl="1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r" rtl="1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r" rtl="1">
              <a:spcBef>
                <a:spcPts val="1000"/>
              </a:spcBef>
              <a:spcAft>
                <a:spcPts val="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76" name="Google Shape;76;p6"/>
          <p:cNvSpPr txBox="1">
            <a:spLocks noGrp="1"/>
          </p:cNvSpPr>
          <p:nvPr>
            <p:ph type="body" idx="4"/>
          </p:nvPr>
        </p:nvSpPr>
        <p:spPr>
          <a:xfrm>
            <a:off x="5333715" y="2799660"/>
            <a:ext cx="3195680" cy="3105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r" rtl="1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r" rtl="1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r" rtl="1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r" rtl="1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r" rtl="1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r" rtl="1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r" rtl="1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r" rtl="1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r" rtl="1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6"/>
          <p:cNvSpPr txBox="1">
            <a:spLocks noGrp="1"/>
          </p:cNvSpPr>
          <p:nvPr>
            <p:ph type="dt" idx="10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6"/>
          <p:cNvSpPr txBox="1">
            <a:spLocks noGrp="1"/>
          </p:cNvSpPr>
          <p:nvPr>
            <p:ph type="ftr" idx="11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6"/>
          <p:cNvSpPr/>
          <p:nvPr/>
        </p:nvSpPr>
        <p:spPr>
          <a:xfrm rot="10800000" flipH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 extrusionOk="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80;p6"/>
          <p:cNvSpPr txBox="1">
            <a:spLocks noGrp="1"/>
          </p:cNvSpPr>
          <p:nvPr>
            <p:ph type="sldNum" idx="12"/>
          </p:nvPr>
        </p:nvSpPr>
        <p:spPr>
          <a:xfrm>
            <a:off x="511228" y="787783"/>
            <a:ext cx="58497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1">
              <a:spcBef>
                <a:spcPts val="0"/>
              </a:spcBef>
              <a:buNone/>
              <a:defRPr/>
            </a:lvl1pPr>
            <a:lvl2pPr marL="0" lvl="1" indent="0" algn="r" rtl="1">
              <a:spcBef>
                <a:spcPts val="0"/>
              </a:spcBef>
              <a:buNone/>
              <a:defRPr/>
            </a:lvl2pPr>
            <a:lvl3pPr marL="0" lvl="2" indent="0" algn="r" rtl="1">
              <a:spcBef>
                <a:spcPts val="0"/>
              </a:spcBef>
              <a:buNone/>
              <a:defRPr/>
            </a:lvl3pPr>
            <a:lvl4pPr marL="0" lvl="3" indent="0" algn="r" rtl="1">
              <a:spcBef>
                <a:spcPts val="0"/>
              </a:spcBef>
              <a:buNone/>
              <a:defRPr/>
            </a:lvl4pPr>
            <a:lvl5pPr marL="0" lvl="4" indent="0" algn="r" rtl="1">
              <a:spcBef>
                <a:spcPts val="0"/>
              </a:spcBef>
              <a:buNone/>
              <a:defRPr/>
            </a:lvl5pPr>
            <a:lvl6pPr marL="0" lvl="5" indent="0" algn="r" rtl="1">
              <a:spcBef>
                <a:spcPts val="0"/>
              </a:spcBef>
              <a:buNone/>
              <a:defRPr/>
            </a:lvl6pPr>
            <a:lvl7pPr marL="0" lvl="6" indent="0" algn="r" rtl="1">
              <a:spcBef>
                <a:spcPts val="0"/>
              </a:spcBef>
              <a:buNone/>
              <a:defRPr/>
            </a:lvl7pPr>
            <a:lvl8pPr marL="0" lvl="7" indent="0" algn="r" rtl="1">
              <a:spcBef>
                <a:spcPts val="0"/>
              </a:spcBef>
              <a:buNone/>
              <a:defRPr/>
            </a:lvl8pPr>
            <a:lvl9pPr marL="0" lvl="8" indent="0" algn="r" rtl="1">
              <a:spcBef>
                <a:spcPts val="0"/>
              </a:spcBef>
              <a:buNone/>
              <a:defRPr/>
            </a:lvl9pPr>
          </a:lstStyle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כותרת בלבד" type="titleOnly">
  <p:cSld name="TITLE_ONLY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7"/>
          <p:cNvSpPr txBox="1"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l" rtl="1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7"/>
          <p:cNvSpPr txBox="1">
            <a:spLocks noGrp="1"/>
          </p:cNvSpPr>
          <p:nvPr>
            <p:ph type="dt" idx="10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7"/>
          <p:cNvSpPr txBox="1">
            <a:spLocks noGrp="1"/>
          </p:cNvSpPr>
          <p:nvPr>
            <p:ph type="ftr" idx="11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7"/>
          <p:cNvSpPr/>
          <p:nvPr/>
        </p:nvSpPr>
        <p:spPr>
          <a:xfrm rot="10800000" flipH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 extrusionOk="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7"/>
          <p:cNvSpPr txBox="1">
            <a:spLocks noGrp="1"/>
          </p:cNvSpPr>
          <p:nvPr>
            <p:ph type="sldNum" idx="12"/>
          </p:nvPr>
        </p:nvSpPr>
        <p:spPr>
          <a:xfrm>
            <a:off x="511228" y="787783"/>
            <a:ext cx="58497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1">
              <a:spcBef>
                <a:spcPts val="0"/>
              </a:spcBef>
              <a:buNone/>
              <a:defRPr/>
            </a:lvl1pPr>
            <a:lvl2pPr marL="0" lvl="1" indent="0" algn="r" rtl="1">
              <a:spcBef>
                <a:spcPts val="0"/>
              </a:spcBef>
              <a:buNone/>
              <a:defRPr/>
            </a:lvl2pPr>
            <a:lvl3pPr marL="0" lvl="2" indent="0" algn="r" rtl="1">
              <a:spcBef>
                <a:spcPts val="0"/>
              </a:spcBef>
              <a:buNone/>
              <a:defRPr/>
            </a:lvl3pPr>
            <a:lvl4pPr marL="0" lvl="3" indent="0" algn="r" rtl="1">
              <a:spcBef>
                <a:spcPts val="0"/>
              </a:spcBef>
              <a:buNone/>
              <a:defRPr/>
            </a:lvl4pPr>
            <a:lvl5pPr marL="0" lvl="4" indent="0" algn="r" rtl="1">
              <a:spcBef>
                <a:spcPts val="0"/>
              </a:spcBef>
              <a:buNone/>
              <a:defRPr/>
            </a:lvl5pPr>
            <a:lvl6pPr marL="0" lvl="5" indent="0" algn="r" rtl="1">
              <a:spcBef>
                <a:spcPts val="0"/>
              </a:spcBef>
              <a:buNone/>
              <a:defRPr/>
            </a:lvl6pPr>
            <a:lvl7pPr marL="0" lvl="6" indent="0" algn="r" rtl="1">
              <a:spcBef>
                <a:spcPts val="0"/>
              </a:spcBef>
              <a:buNone/>
              <a:defRPr/>
            </a:lvl7pPr>
            <a:lvl8pPr marL="0" lvl="7" indent="0" algn="r" rtl="1">
              <a:spcBef>
                <a:spcPts val="0"/>
              </a:spcBef>
              <a:buNone/>
              <a:defRPr/>
            </a:lvl8pPr>
            <a:lvl9pPr marL="0" lvl="8" indent="0" algn="r" rtl="1">
              <a:spcBef>
                <a:spcPts val="0"/>
              </a:spcBef>
              <a:buNone/>
              <a:defRPr/>
            </a:lvl9pPr>
          </a:lstStyle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ריק" type="blank">
  <p:cSld name="BLANK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8"/>
          <p:cNvSpPr txBox="1">
            <a:spLocks noGrp="1"/>
          </p:cNvSpPr>
          <p:nvPr>
            <p:ph type="dt" idx="10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8"/>
          <p:cNvSpPr txBox="1">
            <a:spLocks noGrp="1"/>
          </p:cNvSpPr>
          <p:nvPr>
            <p:ph type="ftr" idx="11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8"/>
          <p:cNvSpPr/>
          <p:nvPr/>
        </p:nvSpPr>
        <p:spPr>
          <a:xfrm rot="10800000" flipH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 extrusionOk="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91;p8"/>
          <p:cNvSpPr txBox="1">
            <a:spLocks noGrp="1"/>
          </p:cNvSpPr>
          <p:nvPr>
            <p:ph type="sldNum" idx="12"/>
          </p:nvPr>
        </p:nvSpPr>
        <p:spPr>
          <a:xfrm>
            <a:off x="511228" y="787783"/>
            <a:ext cx="58497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1">
              <a:spcBef>
                <a:spcPts val="0"/>
              </a:spcBef>
              <a:buNone/>
              <a:defRPr/>
            </a:lvl1pPr>
            <a:lvl2pPr marL="0" lvl="1" indent="0" algn="r" rtl="1">
              <a:spcBef>
                <a:spcPts val="0"/>
              </a:spcBef>
              <a:buNone/>
              <a:defRPr/>
            </a:lvl2pPr>
            <a:lvl3pPr marL="0" lvl="2" indent="0" algn="r" rtl="1">
              <a:spcBef>
                <a:spcPts val="0"/>
              </a:spcBef>
              <a:buNone/>
              <a:defRPr/>
            </a:lvl3pPr>
            <a:lvl4pPr marL="0" lvl="3" indent="0" algn="r" rtl="1">
              <a:spcBef>
                <a:spcPts val="0"/>
              </a:spcBef>
              <a:buNone/>
              <a:defRPr/>
            </a:lvl4pPr>
            <a:lvl5pPr marL="0" lvl="4" indent="0" algn="r" rtl="1">
              <a:spcBef>
                <a:spcPts val="0"/>
              </a:spcBef>
              <a:buNone/>
              <a:defRPr/>
            </a:lvl5pPr>
            <a:lvl6pPr marL="0" lvl="5" indent="0" algn="r" rtl="1">
              <a:spcBef>
                <a:spcPts val="0"/>
              </a:spcBef>
              <a:buNone/>
              <a:defRPr/>
            </a:lvl6pPr>
            <a:lvl7pPr marL="0" lvl="6" indent="0" algn="r" rtl="1">
              <a:spcBef>
                <a:spcPts val="0"/>
              </a:spcBef>
              <a:buNone/>
              <a:defRPr/>
            </a:lvl7pPr>
            <a:lvl8pPr marL="0" lvl="7" indent="0" algn="r" rtl="1">
              <a:spcBef>
                <a:spcPts val="0"/>
              </a:spcBef>
              <a:buNone/>
              <a:defRPr/>
            </a:lvl8pPr>
            <a:lvl9pPr marL="0" lvl="8" indent="0" algn="r" rtl="1">
              <a:spcBef>
                <a:spcPts val="0"/>
              </a:spcBef>
              <a:buNone/>
              <a:defRPr/>
            </a:lvl9pPr>
          </a:lstStyle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תוכן עם כיתוב" type="objTx">
  <p:cSld name="OBJECT_WITH_CAPTION_TEXT"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9"/>
          <p:cNvSpPr txBox="1"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 rtl="1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000"/>
              <a:buFont typeface="Century Gothic"/>
              <a:buNone/>
              <a:defRPr sz="2000" b="0"/>
            </a:lvl1pPr>
            <a:lvl2pPr lvl="1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9"/>
          <p:cNvSpPr txBox="1">
            <a:spLocks noGrp="1"/>
          </p:cNvSpPr>
          <p:nvPr>
            <p:ph type="body" idx="1"/>
          </p:nvPr>
        </p:nvSpPr>
        <p:spPr>
          <a:xfrm>
            <a:off x="4743494" y="446089"/>
            <a:ext cx="3790906" cy="5414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L="457200" lvl="0" indent="-342900" algn="r" rtl="1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r" rtl="1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r" rtl="1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r" rtl="1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r" rtl="1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r" rtl="1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r" rtl="1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r" rtl="1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r" rtl="1"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5" name="Google Shape;95;p9"/>
          <p:cNvSpPr txBox="1">
            <a:spLocks noGrp="1"/>
          </p:cNvSpPr>
          <p:nvPr>
            <p:ph type="body" idx="2"/>
          </p:nvPr>
        </p:nvSpPr>
        <p:spPr>
          <a:xfrm>
            <a:off x="1942415" y="1598613"/>
            <a:ext cx="2629584" cy="42624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r" rtl="1">
              <a:spcBef>
                <a:spcPts val="1000"/>
              </a:spcBef>
              <a:spcAft>
                <a:spcPts val="0"/>
              </a:spcAft>
              <a:buSzPts val="1400"/>
              <a:buNone/>
              <a:defRPr sz="1400"/>
            </a:lvl1pPr>
            <a:lvl2pPr marL="914400" lvl="1" indent="-228600" algn="r" rtl="1">
              <a:spcBef>
                <a:spcPts val="100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r" rtl="1"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r" rtl="1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r" rtl="1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r" rtl="1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r" rtl="1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r" rtl="1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r" rtl="1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96" name="Google Shape;96;p9"/>
          <p:cNvSpPr txBox="1">
            <a:spLocks noGrp="1"/>
          </p:cNvSpPr>
          <p:nvPr>
            <p:ph type="dt" idx="10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9"/>
          <p:cNvSpPr txBox="1">
            <a:spLocks noGrp="1"/>
          </p:cNvSpPr>
          <p:nvPr>
            <p:ph type="ftr" idx="11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9"/>
          <p:cNvSpPr/>
          <p:nvPr/>
        </p:nvSpPr>
        <p:spPr>
          <a:xfrm rot="10800000" flipH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 extrusionOk="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9"/>
          <p:cNvSpPr txBox="1">
            <a:spLocks noGrp="1"/>
          </p:cNvSpPr>
          <p:nvPr>
            <p:ph type="sldNum" idx="12"/>
          </p:nvPr>
        </p:nvSpPr>
        <p:spPr>
          <a:xfrm>
            <a:off x="511228" y="787783"/>
            <a:ext cx="58497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1">
              <a:spcBef>
                <a:spcPts val="0"/>
              </a:spcBef>
              <a:buNone/>
              <a:defRPr/>
            </a:lvl1pPr>
            <a:lvl2pPr marL="0" lvl="1" indent="0" algn="r" rtl="1">
              <a:spcBef>
                <a:spcPts val="0"/>
              </a:spcBef>
              <a:buNone/>
              <a:defRPr/>
            </a:lvl2pPr>
            <a:lvl3pPr marL="0" lvl="2" indent="0" algn="r" rtl="1">
              <a:spcBef>
                <a:spcPts val="0"/>
              </a:spcBef>
              <a:buNone/>
              <a:defRPr/>
            </a:lvl3pPr>
            <a:lvl4pPr marL="0" lvl="3" indent="0" algn="r" rtl="1">
              <a:spcBef>
                <a:spcPts val="0"/>
              </a:spcBef>
              <a:buNone/>
              <a:defRPr/>
            </a:lvl4pPr>
            <a:lvl5pPr marL="0" lvl="4" indent="0" algn="r" rtl="1">
              <a:spcBef>
                <a:spcPts val="0"/>
              </a:spcBef>
              <a:buNone/>
              <a:defRPr/>
            </a:lvl5pPr>
            <a:lvl6pPr marL="0" lvl="5" indent="0" algn="r" rtl="1">
              <a:spcBef>
                <a:spcPts val="0"/>
              </a:spcBef>
              <a:buNone/>
              <a:defRPr/>
            </a:lvl6pPr>
            <a:lvl7pPr marL="0" lvl="6" indent="0" algn="r" rtl="1">
              <a:spcBef>
                <a:spcPts val="0"/>
              </a:spcBef>
              <a:buNone/>
              <a:defRPr/>
            </a:lvl7pPr>
            <a:lvl8pPr marL="0" lvl="7" indent="0" algn="r" rtl="1">
              <a:spcBef>
                <a:spcPts val="0"/>
              </a:spcBef>
              <a:buNone/>
              <a:defRPr/>
            </a:lvl8pPr>
            <a:lvl9pPr marL="0" lvl="8" indent="0" algn="r" rtl="1">
              <a:spcBef>
                <a:spcPts val="0"/>
              </a:spcBef>
              <a:buNone/>
              <a:defRPr/>
            </a:lvl9pPr>
          </a:lstStyle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תמונה עם כיתוב" type="picTx">
  <p:cSld name="PICTURE_WITH_CAPTION_TEXT"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0"/>
          <p:cNvSpPr txBox="1"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 rtl="1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Century Gothic"/>
              <a:buNone/>
              <a:defRPr sz="2400" b="0"/>
            </a:lvl1pPr>
            <a:lvl2pPr lvl="1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10"/>
          <p:cNvSpPr>
            <a:spLocks noGrp="1"/>
          </p:cNvSpPr>
          <p:nvPr>
            <p:ph type="pic" idx="2"/>
          </p:nvPr>
        </p:nvSpPr>
        <p:spPr>
          <a:xfrm>
            <a:off x="1942415" y="634965"/>
            <a:ext cx="6591985" cy="38549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ctr" rtl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r" rtl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r" rtl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r" rtl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r" rtl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r" rtl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r" rtl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r" rtl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r" rtl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None/>
              <a:defRPr sz="16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103" name="Google Shape;103;p10"/>
          <p:cNvSpPr txBox="1">
            <a:spLocks noGrp="1"/>
          </p:cNvSpPr>
          <p:nvPr>
            <p:ph type="body" idx="1"/>
          </p:nvPr>
        </p:nvSpPr>
        <p:spPr>
          <a:xfrm>
            <a:off x="1942415" y="5367338"/>
            <a:ext cx="6591985" cy="493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r" rtl="1">
              <a:spcBef>
                <a:spcPts val="1000"/>
              </a:spcBef>
              <a:spcAft>
                <a:spcPts val="0"/>
              </a:spcAft>
              <a:buSzPts val="1200"/>
              <a:buNone/>
              <a:defRPr sz="1200"/>
            </a:lvl1pPr>
            <a:lvl2pPr marL="914400" lvl="1" indent="-228600" algn="r" rtl="1">
              <a:spcBef>
                <a:spcPts val="100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r" rtl="1">
              <a:spcBef>
                <a:spcPts val="10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r" rtl="1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r" rtl="1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r" rtl="1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r" rtl="1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r" rtl="1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r" rtl="1">
              <a:spcBef>
                <a:spcPts val="1000"/>
              </a:spcBef>
              <a:spcAft>
                <a:spcPts val="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104" name="Google Shape;104;p10"/>
          <p:cNvSpPr txBox="1">
            <a:spLocks noGrp="1"/>
          </p:cNvSpPr>
          <p:nvPr>
            <p:ph type="dt" idx="10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10"/>
          <p:cNvSpPr txBox="1">
            <a:spLocks noGrp="1"/>
          </p:cNvSpPr>
          <p:nvPr>
            <p:ph type="ftr" idx="11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" name="Google Shape;106;p10"/>
          <p:cNvSpPr/>
          <p:nvPr/>
        </p:nvSpPr>
        <p:spPr>
          <a:xfrm rot="10800000" flipH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 extrusionOk="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10"/>
          <p:cNvSpPr txBox="1">
            <a:spLocks noGrp="1"/>
          </p:cNvSpPr>
          <p:nvPr>
            <p:ph type="sldNum" idx="12"/>
          </p:nvPr>
        </p:nvSpPr>
        <p:spPr>
          <a:xfrm>
            <a:off x="511228" y="4983088"/>
            <a:ext cx="58497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1">
              <a:spcBef>
                <a:spcPts val="0"/>
              </a:spcBef>
              <a:buNone/>
              <a:defRPr/>
            </a:lvl1pPr>
            <a:lvl2pPr marL="0" lvl="1" indent="0" algn="r" rtl="1">
              <a:spcBef>
                <a:spcPts val="0"/>
              </a:spcBef>
              <a:buNone/>
              <a:defRPr/>
            </a:lvl2pPr>
            <a:lvl3pPr marL="0" lvl="2" indent="0" algn="r" rtl="1">
              <a:spcBef>
                <a:spcPts val="0"/>
              </a:spcBef>
              <a:buNone/>
              <a:defRPr/>
            </a:lvl3pPr>
            <a:lvl4pPr marL="0" lvl="3" indent="0" algn="r" rtl="1">
              <a:spcBef>
                <a:spcPts val="0"/>
              </a:spcBef>
              <a:buNone/>
              <a:defRPr/>
            </a:lvl4pPr>
            <a:lvl5pPr marL="0" lvl="4" indent="0" algn="r" rtl="1">
              <a:spcBef>
                <a:spcPts val="0"/>
              </a:spcBef>
              <a:buNone/>
              <a:defRPr/>
            </a:lvl5pPr>
            <a:lvl6pPr marL="0" lvl="5" indent="0" algn="r" rtl="1">
              <a:spcBef>
                <a:spcPts val="0"/>
              </a:spcBef>
              <a:buNone/>
              <a:defRPr/>
            </a:lvl6pPr>
            <a:lvl7pPr marL="0" lvl="6" indent="0" algn="r" rtl="1">
              <a:spcBef>
                <a:spcPts val="0"/>
              </a:spcBef>
              <a:buNone/>
              <a:defRPr/>
            </a:lvl7pPr>
            <a:lvl8pPr marL="0" lvl="7" indent="0" algn="r" rtl="1">
              <a:spcBef>
                <a:spcPts val="0"/>
              </a:spcBef>
              <a:buNone/>
              <a:defRPr/>
            </a:lvl8pPr>
            <a:lvl9pPr marL="0" lvl="8" indent="0" algn="r" rtl="1">
              <a:spcBef>
                <a:spcPts val="0"/>
              </a:spcBef>
              <a:buNone/>
              <a:defRPr/>
            </a:lvl9pPr>
          </a:lstStyle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DE6C3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1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11" name="Google Shape;11;p1"/>
            <p:cNvSpPr/>
            <p:nvPr/>
          </p:nvSpPr>
          <p:spPr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l" t="t" r="r" b="b"/>
              <a:pathLst>
                <a:path w="22" h="136" extrusionOk="0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1"/>
            <p:cNvSpPr/>
            <p:nvPr/>
          </p:nvSpPr>
          <p:spPr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l" t="t" r="r" b="b"/>
              <a:pathLst>
                <a:path w="140" h="504" extrusionOk="0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1"/>
            <p:cNvSpPr/>
            <p:nvPr/>
          </p:nvSpPr>
          <p:spPr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l" t="t" r="r" b="b"/>
              <a:pathLst>
                <a:path w="132" h="308" extrusionOk="0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1"/>
            <p:cNvSpPr/>
            <p:nvPr/>
          </p:nvSpPr>
          <p:spPr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l" t="t" r="r" b="b"/>
              <a:pathLst>
                <a:path w="37" h="79" extrusionOk="0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1"/>
            <p:cNvSpPr/>
            <p:nvPr/>
          </p:nvSpPr>
          <p:spPr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l" t="t" r="r" b="b"/>
              <a:pathLst>
                <a:path w="178" h="722" extrusionOk="0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1"/>
            <p:cNvSpPr/>
            <p:nvPr/>
          </p:nvSpPr>
          <p:spPr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l" t="t" r="r" b="b"/>
              <a:pathLst>
                <a:path w="23" h="635" extrusionOk="0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1"/>
            <p:cNvSpPr/>
            <p:nvPr/>
          </p:nvSpPr>
          <p:spPr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l" t="t" r="r" b="b"/>
              <a:pathLst>
                <a:path w="17" h="107" extrusionOk="0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1"/>
            <p:cNvSpPr/>
            <p:nvPr/>
          </p:nvSpPr>
          <p:spPr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l" t="t" r="r" b="b"/>
              <a:pathLst>
                <a:path w="41" h="222" extrusionOk="0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1"/>
            <p:cNvSpPr/>
            <p:nvPr/>
          </p:nvSpPr>
          <p:spPr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l" t="t" r="r" b="b"/>
              <a:pathLst>
                <a:path w="450" h="878" extrusionOk="0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1"/>
            <p:cNvSpPr/>
            <p:nvPr/>
          </p:nvSpPr>
          <p:spPr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l" t="t" r="r" b="b"/>
              <a:pathLst>
                <a:path w="35" h="73" extrusionOk="0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1"/>
            <p:cNvSpPr/>
            <p:nvPr/>
          </p:nvSpPr>
          <p:spPr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l" t="t" r="r" b="b"/>
              <a:pathLst>
                <a:path w="8" h="48" extrusionOk="0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1"/>
            <p:cNvSpPr/>
            <p:nvPr/>
          </p:nvSpPr>
          <p:spPr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l" t="t" r="r" b="b"/>
              <a:pathLst>
                <a:path w="52" h="135" extrusionOk="0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dk2">
                <a:alpha val="2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3" name="Google Shape;23;p1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24" name="Google Shape;24;p1"/>
            <p:cNvSpPr/>
            <p:nvPr/>
          </p:nvSpPr>
          <p:spPr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l" t="t" r="r" b="b"/>
              <a:pathLst>
                <a:path w="103" h="920" extrusionOk="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1"/>
            <p:cNvSpPr/>
            <p:nvPr/>
          </p:nvSpPr>
          <p:spPr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l" t="t" r="r" b="b"/>
              <a:pathLst>
                <a:path w="88" h="330" extrusionOk="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1"/>
            <p:cNvSpPr/>
            <p:nvPr/>
          </p:nvSpPr>
          <p:spPr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l" t="t" r="r" b="b"/>
              <a:pathLst>
                <a:path w="90" h="207" extrusionOk="0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1"/>
            <p:cNvSpPr/>
            <p:nvPr/>
          </p:nvSpPr>
          <p:spPr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l" t="t" r="r" b="b"/>
              <a:pathLst>
                <a:path w="115" h="467" extrusionOk="0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1"/>
            <p:cNvSpPr/>
            <p:nvPr/>
          </p:nvSpPr>
          <p:spPr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l" t="t" r="r" b="b"/>
              <a:pathLst>
                <a:path w="36" h="633" extrusionOk="0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1"/>
            <p:cNvSpPr/>
            <p:nvPr/>
          </p:nvSpPr>
          <p:spPr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l" t="t" r="r" b="b"/>
              <a:pathLst>
                <a:path w="28" h="59" extrusionOk="0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1"/>
            <p:cNvSpPr/>
            <p:nvPr/>
          </p:nvSpPr>
          <p:spPr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l" t="t" r="r" b="b"/>
              <a:pathLst>
                <a:path w="17" h="107" extrusionOk="0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1"/>
            <p:cNvSpPr/>
            <p:nvPr/>
          </p:nvSpPr>
          <p:spPr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l" t="t" r="r" b="b"/>
              <a:pathLst>
                <a:path w="294" h="568" extrusionOk="0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1"/>
            <p:cNvSpPr/>
            <p:nvPr/>
          </p:nvSpPr>
          <p:spPr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l" t="t" r="r" b="b"/>
              <a:pathLst>
                <a:path w="25" h="53" extrusionOk="0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1"/>
            <p:cNvSpPr/>
            <p:nvPr/>
          </p:nvSpPr>
          <p:spPr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l" t="t" r="r" b="b"/>
              <a:pathLst>
                <a:path w="29" h="141" extrusionOk="0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1"/>
            <p:cNvSpPr/>
            <p:nvPr/>
          </p:nvSpPr>
          <p:spPr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l" t="t" r="r" b="b"/>
              <a:pathLst>
                <a:path w="8" h="48" extrusionOk="0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1"/>
            <p:cNvSpPr/>
            <p:nvPr/>
          </p:nvSpPr>
          <p:spPr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l" t="t" r="r" b="b"/>
              <a:pathLst>
                <a:path w="44" h="111" extrusionOk="0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6" name="Google Shape;36;p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1"/>
          <p:cNvSpPr txBox="1"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1"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600"/>
              <a:buFont typeface="Century Gothic"/>
              <a:buNone/>
              <a:defRPr sz="3600" b="0" i="0" u="none" strike="noStrike" cap="none">
                <a:solidFill>
                  <a:srgbClr val="262626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2pPr>
            <a:lvl3pPr marR="0" lvl="2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3pPr>
            <a:lvl4pPr marR="0" lvl="3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4pPr>
            <a:lvl5pPr marR="0" lvl="4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5pPr>
            <a:lvl6pPr marR="0" lvl="5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6pPr>
            <a:lvl7pPr marR="0" lvl="6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7pPr>
            <a:lvl8pPr marR="0" lvl="7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8pPr>
            <a:lvl9pPr marR="0" lvl="8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38" name="Google Shape;38;p1"/>
          <p:cNvSpPr txBox="1"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342900" algn="r" rtl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•"/>
              <a:defRPr sz="18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914400" marR="0" lvl="1" indent="-330200" algn="r" rtl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Noto Sans Symbols"/>
              <a:buChar char="•"/>
              <a:defRPr sz="16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1371600" marR="0" lvl="2" indent="-317500" algn="r" rtl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Noto Sans Symbols"/>
              <a:buChar char="•"/>
              <a:defRPr sz="14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1828800" marR="0" lvl="3" indent="-304800" algn="r" rtl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•"/>
              <a:defRPr sz="12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2286000" marR="0" lvl="4" indent="-304800" algn="r" rtl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•"/>
              <a:defRPr sz="12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2743200" marR="0" lvl="5" indent="-304800" algn="r" rtl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•"/>
              <a:defRPr sz="12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3200400" marR="0" lvl="6" indent="-304800" algn="r" rtl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•"/>
              <a:defRPr sz="12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3657600" marR="0" lvl="7" indent="-304800" algn="r" rtl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•"/>
              <a:defRPr sz="12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4114800" marR="0" lvl="8" indent="-304800" algn="r" rtl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Noto Sans Symbols"/>
              <a:buChar char="•"/>
              <a:defRPr sz="1200" b="0" i="0" u="none" strike="noStrike" cap="none">
                <a:solidFill>
                  <a:srgbClr val="3F3F3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39" name="Google Shape;39;p1"/>
          <p:cNvSpPr txBox="1">
            <a:spLocks noGrp="1"/>
          </p:cNvSpPr>
          <p:nvPr>
            <p:ph type="dt" idx="10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0" name="Google Shape;40;p1"/>
          <p:cNvSpPr txBox="1">
            <a:spLocks noGrp="1"/>
          </p:cNvSpPr>
          <p:nvPr>
            <p:ph type="ftr" idx="11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1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R="0" lvl="1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R="0" lvl="2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R="0" lvl="3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R="0" lvl="4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R="0" lvl="5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R="0" lvl="6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R="0" lvl="7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R="0" lvl="8" algn="r" rtl="1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endParaRPr/>
          </a:p>
        </p:txBody>
      </p:sp>
      <p:sp>
        <p:nvSpPr>
          <p:cNvPr id="41" name="Google Shape;41;p1"/>
          <p:cNvSpPr txBox="1">
            <a:spLocks noGrp="1"/>
          </p:cNvSpPr>
          <p:nvPr>
            <p:ph type="sldNum" idx="12"/>
          </p:nvPr>
        </p:nvSpPr>
        <p:spPr>
          <a:xfrm>
            <a:off x="511228" y="787783"/>
            <a:ext cx="584978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1">
              <a:spcBef>
                <a:spcPts val="0"/>
              </a:spcBef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marL="0" marR="0" lvl="1" indent="0" algn="r" rtl="1">
              <a:spcBef>
                <a:spcPts val="0"/>
              </a:spcBef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marL="0" marR="0" lvl="2" indent="0" algn="r" rtl="1">
              <a:spcBef>
                <a:spcPts val="0"/>
              </a:spcBef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marL="0" marR="0" lvl="3" indent="0" algn="r" rtl="1">
              <a:spcBef>
                <a:spcPts val="0"/>
              </a:spcBef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marL="0" marR="0" lvl="4" indent="0" algn="r" rtl="1">
              <a:spcBef>
                <a:spcPts val="0"/>
              </a:spcBef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marL="0" marR="0" lvl="5" indent="0" algn="r" rtl="1">
              <a:spcBef>
                <a:spcPts val="0"/>
              </a:spcBef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6pPr>
            <a:lvl7pPr marL="0" marR="0" lvl="6" indent="0" algn="r" rtl="1">
              <a:spcBef>
                <a:spcPts val="0"/>
              </a:spcBef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7pPr>
            <a:lvl8pPr marL="0" marR="0" lvl="7" indent="0" algn="r" rtl="1">
              <a:spcBef>
                <a:spcPts val="0"/>
              </a:spcBef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8pPr>
            <a:lvl9pPr marL="0" marR="0" lvl="8" indent="0" algn="r" rtl="1">
              <a:spcBef>
                <a:spcPts val="0"/>
              </a:spcBef>
              <a:buNone/>
              <a:defRPr sz="2000" b="0" i="0" u="none" strike="noStrike" cap="none">
                <a:solidFill>
                  <a:srgbClr val="FEFFFF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9pPr>
          </a:lstStyle>
          <a:p>
            <a:pPr marL="0" lvl="0" indent="0" algn="r" rtl="1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x-none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padlet.com/leehaik/rc75ahhzpd7j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comments" Target="../comments/commen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18"/>
          <p:cNvSpPr txBox="1">
            <a:spLocks noGrp="1"/>
          </p:cNvSpPr>
          <p:nvPr>
            <p:ph type="title"/>
          </p:nvPr>
        </p:nvSpPr>
        <p:spPr>
          <a:xfrm>
            <a:off x="683568" y="1196752"/>
            <a:ext cx="8229600" cy="44531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7200"/>
              <a:buFont typeface="Century Gothic"/>
              <a:buNone/>
            </a:pPr>
            <a:endParaRPr sz="7200" b="1">
              <a:solidFill>
                <a:srgbClr val="C00000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7200"/>
              <a:buFont typeface="Century Gothic"/>
              <a:buNone/>
            </a:pPr>
            <a:r>
              <a:rPr lang="x-none" sz="7200" b="1">
                <a:solidFill>
                  <a:srgbClr val="C00000"/>
                </a:solidFill>
              </a:rPr>
              <a:t>Maskit Model</a:t>
            </a:r>
            <a:br>
              <a:rPr lang="x-none" sz="7200" b="1">
                <a:solidFill>
                  <a:srgbClr val="C00000"/>
                </a:solidFill>
              </a:rPr>
            </a:br>
            <a:r>
              <a:rPr lang="x-none" sz="7200" b="1">
                <a:solidFill>
                  <a:srgbClr val="C00000"/>
                </a:solidFill>
              </a:rPr>
              <a:t> </a:t>
            </a:r>
            <a:endParaRPr sz="7200" b="1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19"/>
          <p:cNvSpPr txBox="1">
            <a:spLocks noGrp="1"/>
          </p:cNvSpPr>
          <p:nvPr>
            <p:ph type="body" idx="1"/>
          </p:nvPr>
        </p:nvSpPr>
        <p:spPr>
          <a:xfrm>
            <a:off x="457200" y="649050"/>
            <a:ext cx="8485800" cy="94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457200" algn="l" rtl="0">
              <a:spcBef>
                <a:spcPts val="1000"/>
              </a:spcBef>
              <a:spcAft>
                <a:spcPts val="0"/>
              </a:spcAft>
              <a:buSzPts val="2800"/>
              <a:buNone/>
            </a:pPr>
            <a:r>
              <a:rPr lang="x-none" sz="2800" b="1">
                <a:solidFill>
                  <a:srgbClr val="A65E11"/>
                </a:solidFill>
              </a:rPr>
              <a:t>Let’s talk about individual hours (Partani)…</a:t>
            </a:r>
            <a:endParaRPr sz="2800">
              <a:solidFill>
                <a:srgbClr val="A65E11"/>
              </a:solidFill>
            </a:endParaRPr>
          </a:p>
        </p:txBody>
      </p:sp>
      <p:sp>
        <p:nvSpPr>
          <p:cNvPr id="174" name="Google Shape;174;p19"/>
          <p:cNvSpPr txBox="1"/>
          <p:nvPr/>
        </p:nvSpPr>
        <p:spPr>
          <a:xfrm>
            <a:off x="3498700" y="-909050"/>
            <a:ext cx="7400700" cy="8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5" name="Google Shape;175;p19"/>
          <p:cNvSpPr txBox="1"/>
          <p:nvPr/>
        </p:nvSpPr>
        <p:spPr>
          <a:xfrm>
            <a:off x="658200" y="1774825"/>
            <a:ext cx="8485800" cy="41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spcBef>
                <a:spcPts val="1000"/>
              </a:spcBef>
              <a:spcAft>
                <a:spcPts val="0"/>
              </a:spcAft>
              <a:buClr>
                <a:srgbClr val="A65E11"/>
              </a:buClr>
              <a:buSzPts val="2400"/>
              <a:buFont typeface="Noto Sans Symbols"/>
              <a:buChar char="●"/>
            </a:pPr>
            <a:r>
              <a:rPr lang="x-none" sz="2400" dirty="0">
                <a:solidFill>
                  <a:srgbClr val="A65E1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What do think about individual hours?</a:t>
            </a:r>
            <a:endParaRPr sz="2400" dirty="0">
              <a:solidFill>
                <a:srgbClr val="A65E1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457200" lvl="0" indent="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400" dirty="0">
              <a:solidFill>
                <a:srgbClr val="A65E1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457200" lvl="0" indent="-381000" algn="l" rtl="0">
              <a:spcBef>
                <a:spcPts val="1000"/>
              </a:spcBef>
              <a:spcAft>
                <a:spcPts val="0"/>
              </a:spcAft>
              <a:buClr>
                <a:srgbClr val="A65E11"/>
              </a:buClr>
              <a:buSzPts val="2400"/>
              <a:buFont typeface="Noto Sans Symbols"/>
              <a:buChar char="●"/>
            </a:pPr>
            <a:r>
              <a:rPr lang="x-none" sz="2400" dirty="0">
                <a:solidFill>
                  <a:srgbClr val="A65E1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Do you think the individual work benefits our kids?</a:t>
            </a:r>
            <a:endParaRPr sz="2400" dirty="0">
              <a:solidFill>
                <a:srgbClr val="A65E1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457200" lvl="0" indent="0" algn="l" rtl="0"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400" dirty="0">
              <a:solidFill>
                <a:srgbClr val="A65E1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457200" lvl="0" indent="-381000" algn="l" rtl="0">
              <a:spcBef>
                <a:spcPts val="1000"/>
              </a:spcBef>
              <a:spcAft>
                <a:spcPts val="0"/>
              </a:spcAft>
              <a:buClr>
                <a:srgbClr val="A65E11"/>
              </a:buClr>
              <a:buSzPts val="2400"/>
              <a:buFont typeface="Noto Sans Symbols"/>
              <a:buChar char="●"/>
            </a:pPr>
            <a:r>
              <a:rPr lang="x-none" sz="2400" dirty="0">
                <a:solidFill>
                  <a:srgbClr val="A65E1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How do you teach during individual hours?</a:t>
            </a:r>
            <a:endParaRPr sz="2400" dirty="0">
              <a:solidFill>
                <a:srgbClr val="A65E1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4572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2400" dirty="0">
              <a:solidFill>
                <a:srgbClr val="A65E1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457200" lvl="0" indent="-381000" algn="l" rtl="0">
              <a:spcBef>
                <a:spcPts val="1000"/>
              </a:spcBef>
              <a:spcAft>
                <a:spcPts val="0"/>
              </a:spcAft>
              <a:buClr>
                <a:srgbClr val="A65E11"/>
              </a:buClr>
              <a:buSzPts val="2400"/>
              <a:buFont typeface="Noto Sans Symbols"/>
              <a:buChar char="●"/>
            </a:pPr>
            <a:r>
              <a:rPr lang="x-none" sz="2400" dirty="0">
                <a:solidFill>
                  <a:srgbClr val="A65E1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How is the individual work different than your regular lesson?</a:t>
            </a:r>
            <a:endParaRPr sz="2400" dirty="0">
              <a:solidFill>
                <a:srgbClr val="A65E1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20"/>
          <p:cNvSpPr txBox="1">
            <a:spLocks noGrp="1"/>
          </p:cNvSpPr>
          <p:nvPr>
            <p:ph type="body" idx="1"/>
          </p:nvPr>
        </p:nvSpPr>
        <p:spPr>
          <a:xfrm>
            <a:off x="457200" y="649050"/>
            <a:ext cx="8485800" cy="12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914400" lvl="0" indent="0" algn="l" rtl="0">
              <a:spcBef>
                <a:spcPts val="1000"/>
              </a:spcBef>
              <a:spcAft>
                <a:spcPts val="0"/>
              </a:spcAft>
              <a:buSzPts val="2800"/>
              <a:buNone/>
            </a:pPr>
            <a:r>
              <a:rPr lang="x-none" sz="2800" b="1">
                <a:solidFill>
                  <a:srgbClr val="A65E11"/>
                </a:solidFill>
              </a:rPr>
              <a:t>Partani teaching should be based on the following premises:</a:t>
            </a:r>
            <a:endParaRPr sz="2800" b="1">
              <a:solidFill>
                <a:srgbClr val="A65E11"/>
              </a:solidFill>
            </a:endParaRPr>
          </a:p>
        </p:txBody>
      </p:sp>
      <p:sp>
        <p:nvSpPr>
          <p:cNvPr id="181" name="Google Shape;181;p20"/>
          <p:cNvSpPr txBox="1"/>
          <p:nvPr/>
        </p:nvSpPr>
        <p:spPr>
          <a:xfrm>
            <a:off x="3498700" y="-909050"/>
            <a:ext cx="7400700" cy="8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2" name="Google Shape;182;p20"/>
          <p:cNvSpPr txBox="1"/>
          <p:nvPr/>
        </p:nvSpPr>
        <p:spPr>
          <a:xfrm>
            <a:off x="819050" y="1895550"/>
            <a:ext cx="8485800" cy="492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spcBef>
                <a:spcPts val="1000"/>
              </a:spcBef>
              <a:spcAft>
                <a:spcPts val="0"/>
              </a:spcAft>
              <a:buClr>
                <a:srgbClr val="A65E11"/>
              </a:buClr>
              <a:buSzPts val="2400"/>
              <a:buFont typeface="Century Gothic"/>
              <a:buChar char="●"/>
            </a:pPr>
            <a:r>
              <a:rPr lang="x-none" sz="2400">
                <a:solidFill>
                  <a:srgbClr val="A65E1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Tutoring a small group is just as intricate as teaching a full class.</a:t>
            </a:r>
            <a:endParaRPr sz="2400">
              <a:solidFill>
                <a:srgbClr val="A65E1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9144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2000">
              <a:solidFill>
                <a:srgbClr val="A65E1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457200" lvl="0" indent="-381000" algn="l" rtl="0">
              <a:spcBef>
                <a:spcPts val="1000"/>
              </a:spcBef>
              <a:spcAft>
                <a:spcPts val="0"/>
              </a:spcAft>
              <a:buClr>
                <a:srgbClr val="A65E11"/>
              </a:buClr>
              <a:buSzPts val="2400"/>
              <a:buFont typeface="Century Gothic"/>
              <a:buChar char="●"/>
            </a:pPr>
            <a:r>
              <a:rPr lang="x-none" sz="2400">
                <a:solidFill>
                  <a:srgbClr val="A65E1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Student must be invested &amp; involved.</a:t>
            </a:r>
            <a:endParaRPr sz="2400">
              <a:solidFill>
                <a:srgbClr val="A65E1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9144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2000">
              <a:solidFill>
                <a:srgbClr val="A65E1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457200" lvl="0" indent="-381000" algn="l" rtl="0">
              <a:spcBef>
                <a:spcPts val="1000"/>
              </a:spcBef>
              <a:spcAft>
                <a:spcPts val="0"/>
              </a:spcAft>
              <a:buClr>
                <a:srgbClr val="A65E11"/>
              </a:buClr>
              <a:buSzPts val="2400"/>
              <a:buFont typeface="Noto Sans Symbols"/>
              <a:buChar char="●"/>
            </a:pPr>
            <a:r>
              <a:rPr lang="x-none" sz="2400">
                <a:solidFill>
                  <a:srgbClr val="A65E1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Through yet flexible planning.</a:t>
            </a:r>
            <a:endParaRPr sz="2400">
              <a:solidFill>
                <a:srgbClr val="A65E1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4572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2000">
              <a:solidFill>
                <a:srgbClr val="A65E1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457200" lvl="0" indent="-381000" algn="l" rtl="0">
              <a:spcBef>
                <a:spcPts val="1000"/>
              </a:spcBef>
              <a:spcAft>
                <a:spcPts val="0"/>
              </a:spcAft>
              <a:buClr>
                <a:srgbClr val="A65E11"/>
              </a:buClr>
              <a:buSzPts val="2400"/>
              <a:buFont typeface="Century Gothic"/>
              <a:buChar char="●"/>
            </a:pPr>
            <a:r>
              <a:rPr lang="x-none" sz="2400">
                <a:solidFill>
                  <a:srgbClr val="A65E1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Enables the use and development of a personal connection for pedagogical purposes.</a:t>
            </a:r>
            <a:endParaRPr sz="2400">
              <a:solidFill>
                <a:srgbClr val="A65E1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21"/>
          <p:cNvSpPr/>
          <p:nvPr/>
        </p:nvSpPr>
        <p:spPr>
          <a:xfrm>
            <a:off x="1528982" y="316288"/>
            <a:ext cx="6086038" cy="933712"/>
          </a:xfrm>
          <a:prstGeom prst="roundRect">
            <a:avLst>
              <a:gd name="adj" fmla="val 10000"/>
            </a:avLst>
          </a:prstGeom>
          <a:solidFill>
            <a:srgbClr val="FFCC99">
              <a:alpha val="89803"/>
            </a:srgbClr>
          </a:solidFill>
          <a:ln w="15875" cap="rnd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9" name="Google Shape;189;p21"/>
          <p:cNvSpPr txBox="1"/>
          <p:nvPr/>
        </p:nvSpPr>
        <p:spPr>
          <a:xfrm>
            <a:off x="1556329" y="343635"/>
            <a:ext cx="6031200" cy="87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x-none" sz="1800" b="1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Goal</a:t>
            </a:r>
            <a:endParaRPr sz="1800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420"/>
              </a:spcBef>
              <a:spcAft>
                <a:spcPts val="0"/>
              </a:spcAft>
              <a:buNone/>
            </a:pPr>
            <a:r>
              <a:rPr lang="x-none" sz="1800" b="0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Define </a:t>
            </a:r>
            <a:r>
              <a:rPr lang="x-none" sz="18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the lesson goals</a:t>
            </a:r>
            <a:r>
              <a:rPr lang="x-none" sz="1800" b="0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and the required actions in a clear and precise manner</a:t>
            </a:r>
            <a:endParaRPr sz="1800" b="0" i="0" u="none" strike="noStrike" cap="none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90" name="Google Shape;190;p21"/>
          <p:cNvSpPr/>
          <p:nvPr/>
        </p:nvSpPr>
        <p:spPr>
          <a:xfrm rot="5400000">
            <a:off x="4424531" y="1269662"/>
            <a:ext cx="294940" cy="353929"/>
          </a:xfrm>
          <a:prstGeom prst="rightArrow">
            <a:avLst>
              <a:gd name="adj1" fmla="val 60000"/>
              <a:gd name="adj2" fmla="val 50000"/>
            </a:avLst>
          </a:prstGeom>
          <a:solidFill>
            <a:srgbClr val="FFCC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1" name="Google Shape;191;p21"/>
          <p:cNvSpPr txBox="1"/>
          <p:nvPr/>
        </p:nvSpPr>
        <p:spPr>
          <a:xfrm>
            <a:off x="4465823" y="1299156"/>
            <a:ext cx="212357" cy="2064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92" name="Google Shape;192;p21"/>
          <p:cNvSpPr/>
          <p:nvPr/>
        </p:nvSpPr>
        <p:spPr>
          <a:xfrm>
            <a:off x="1523964" y="1643254"/>
            <a:ext cx="6096074" cy="806313"/>
          </a:xfrm>
          <a:prstGeom prst="roundRect">
            <a:avLst>
              <a:gd name="adj" fmla="val 10000"/>
            </a:avLst>
          </a:prstGeom>
          <a:solidFill>
            <a:srgbClr val="FFCC00">
              <a:alpha val="81960"/>
            </a:srgbClr>
          </a:solidFill>
          <a:ln w="15875" cap="rnd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3" name="Google Shape;193;p21"/>
          <p:cNvSpPr txBox="1"/>
          <p:nvPr/>
        </p:nvSpPr>
        <p:spPr>
          <a:xfrm>
            <a:off x="1520275" y="1620100"/>
            <a:ext cx="6048900" cy="8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x-none" sz="1800" b="1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Discussion</a:t>
            </a:r>
            <a:endParaRPr sz="1800" b="1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420"/>
              </a:spcBef>
              <a:spcAft>
                <a:spcPts val="0"/>
              </a:spcAft>
              <a:buNone/>
            </a:pPr>
            <a:r>
              <a:rPr lang="x-none" sz="1800" b="0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Pre-discussion dialog between the student and the teacher </a:t>
            </a:r>
            <a:r>
              <a:rPr lang="x-none" sz="18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regarding </a:t>
            </a:r>
            <a:r>
              <a:rPr lang="x-none" sz="1800" b="0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the lesson</a:t>
            </a:r>
            <a:r>
              <a:rPr lang="x-none" sz="18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’s </a:t>
            </a:r>
            <a:r>
              <a:rPr lang="x-none" sz="1800" b="0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goals</a:t>
            </a:r>
            <a:endParaRPr sz="1800" b="0" i="0" u="none" strike="noStrike" cap="none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94" name="Google Shape;194;p21"/>
          <p:cNvSpPr/>
          <p:nvPr/>
        </p:nvSpPr>
        <p:spPr>
          <a:xfrm rot="5400000">
            <a:off x="4424531" y="2469230"/>
            <a:ext cx="294940" cy="353929"/>
          </a:xfrm>
          <a:prstGeom prst="rightArrow">
            <a:avLst>
              <a:gd name="adj1" fmla="val 60000"/>
              <a:gd name="adj2" fmla="val 50000"/>
            </a:avLst>
          </a:prstGeom>
          <a:solidFill>
            <a:srgbClr val="FFCC9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5" name="Google Shape;195;p21"/>
          <p:cNvSpPr txBox="1"/>
          <p:nvPr/>
        </p:nvSpPr>
        <p:spPr>
          <a:xfrm>
            <a:off x="4465823" y="2498724"/>
            <a:ext cx="212357" cy="2064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96" name="Google Shape;196;p21"/>
          <p:cNvSpPr/>
          <p:nvPr/>
        </p:nvSpPr>
        <p:spPr>
          <a:xfrm>
            <a:off x="1547355" y="2842822"/>
            <a:ext cx="6049293" cy="852654"/>
          </a:xfrm>
          <a:prstGeom prst="roundRect">
            <a:avLst>
              <a:gd name="adj" fmla="val 10000"/>
            </a:avLst>
          </a:prstGeom>
          <a:solidFill>
            <a:srgbClr val="FF9999">
              <a:alpha val="73333"/>
            </a:srgbClr>
          </a:solidFill>
          <a:ln w="15875" cap="rnd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7" name="Google Shape;197;p21"/>
          <p:cNvSpPr txBox="1"/>
          <p:nvPr/>
        </p:nvSpPr>
        <p:spPr>
          <a:xfrm>
            <a:off x="1572325" y="2867787"/>
            <a:ext cx="5999400" cy="87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marR="0" lvl="0" indent="0" algn="ct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x-none" sz="1800" b="1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Strengths</a:t>
            </a:r>
            <a:endParaRPr sz="1800" b="1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420"/>
              </a:spcBef>
              <a:spcAft>
                <a:spcPts val="0"/>
              </a:spcAft>
              <a:buNone/>
            </a:pPr>
            <a:r>
              <a:rPr lang="x-none" sz="18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</a:t>
            </a:r>
            <a:r>
              <a:rPr lang="x-none" sz="1800" b="0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dentify the strength</a:t>
            </a:r>
            <a:r>
              <a:rPr lang="x-none" sz="18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 in the student’s abilities </a:t>
            </a:r>
            <a:r>
              <a:rPr lang="x-none" sz="1800" b="0" i="0" u="none" strike="noStrike" cap="none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required to achieve the goals</a:t>
            </a:r>
            <a:endParaRPr sz="1800" b="0" i="0" u="none" strike="noStrike" cap="none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198" name="Google Shape;198;p21"/>
          <p:cNvSpPr/>
          <p:nvPr/>
        </p:nvSpPr>
        <p:spPr>
          <a:xfrm rot="5400000">
            <a:off x="4424531" y="3715139"/>
            <a:ext cx="294940" cy="353929"/>
          </a:xfrm>
          <a:prstGeom prst="rightArrow">
            <a:avLst>
              <a:gd name="adj1" fmla="val 60000"/>
              <a:gd name="adj2" fmla="val 50000"/>
            </a:avLst>
          </a:prstGeom>
          <a:solidFill>
            <a:srgbClr val="FFCC6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9" name="Google Shape;199;p21"/>
          <p:cNvSpPr txBox="1"/>
          <p:nvPr/>
        </p:nvSpPr>
        <p:spPr>
          <a:xfrm>
            <a:off x="4465823" y="3744633"/>
            <a:ext cx="212357" cy="2064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00" name="Google Shape;200;p21"/>
          <p:cNvSpPr/>
          <p:nvPr/>
        </p:nvSpPr>
        <p:spPr>
          <a:xfrm>
            <a:off x="1520283" y="4088731"/>
            <a:ext cx="6103436" cy="929126"/>
          </a:xfrm>
          <a:prstGeom prst="roundRect">
            <a:avLst>
              <a:gd name="adj" fmla="val 10000"/>
            </a:avLst>
          </a:prstGeom>
          <a:solidFill>
            <a:srgbClr val="FFCCFF">
              <a:alpha val="65490"/>
            </a:srgbClr>
          </a:solidFill>
          <a:ln w="15875" cap="rnd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1" name="Google Shape;201;p21"/>
          <p:cNvSpPr txBox="1"/>
          <p:nvPr/>
        </p:nvSpPr>
        <p:spPr>
          <a:xfrm>
            <a:off x="1547500" y="4056937"/>
            <a:ext cx="6048900" cy="93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x-none" sz="1800" b="1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Implementation</a:t>
            </a:r>
            <a:endParaRPr sz="1800" b="1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420"/>
              </a:spcBef>
              <a:spcAft>
                <a:spcPts val="0"/>
              </a:spcAft>
              <a:buNone/>
            </a:pPr>
            <a:r>
              <a:rPr lang="x-none"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</a:t>
            </a:r>
            <a:r>
              <a:rPr lang="x-none" sz="1800" b="0" i="0" u="none" strike="noStrike" cap="non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resent the planned actions and the rationale to</a:t>
            </a:r>
            <a:r>
              <a:rPr lang="x-none" sz="18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the student and implement.</a:t>
            </a:r>
            <a:endParaRPr sz="1800" b="0" i="0" u="none" strike="noStrike" cap="none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02" name="Google Shape;202;p21"/>
          <p:cNvSpPr/>
          <p:nvPr/>
        </p:nvSpPr>
        <p:spPr>
          <a:xfrm rot="5400000">
            <a:off x="4424531" y="5037521"/>
            <a:ext cx="294940" cy="353929"/>
          </a:xfrm>
          <a:prstGeom prst="rightArrow">
            <a:avLst>
              <a:gd name="adj1" fmla="val 60000"/>
              <a:gd name="adj2" fmla="val 50000"/>
            </a:avLst>
          </a:prstGeom>
          <a:solidFill>
            <a:srgbClr val="CCEC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3" name="Google Shape;203;p21"/>
          <p:cNvSpPr txBox="1"/>
          <p:nvPr/>
        </p:nvSpPr>
        <p:spPr>
          <a:xfrm>
            <a:off x="4465823" y="5067015"/>
            <a:ext cx="212357" cy="2064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>
              <a:solidFill>
                <a:schemeClr val="lt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04" name="Google Shape;204;p21"/>
          <p:cNvSpPr/>
          <p:nvPr/>
        </p:nvSpPr>
        <p:spPr>
          <a:xfrm>
            <a:off x="1556258" y="5411112"/>
            <a:ext cx="6031486" cy="1130598"/>
          </a:xfrm>
          <a:prstGeom prst="roundRect">
            <a:avLst>
              <a:gd name="adj" fmla="val 10000"/>
            </a:avLst>
          </a:prstGeom>
          <a:solidFill>
            <a:srgbClr val="FFCC66">
              <a:alpha val="49803"/>
            </a:srgbClr>
          </a:solidFill>
          <a:ln w="15875" cap="rnd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5" name="Google Shape;205;p21"/>
          <p:cNvSpPr txBox="1"/>
          <p:nvPr/>
        </p:nvSpPr>
        <p:spPr>
          <a:xfrm>
            <a:off x="1589372" y="5444226"/>
            <a:ext cx="5965258" cy="10643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x-none" sz="1800" b="1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Finalization, Assessment &amp; Future Planning</a:t>
            </a:r>
            <a:endParaRPr sz="1800" dirty="0"/>
          </a:p>
          <a:p>
            <a:pPr marL="0" marR="0" lvl="0" indent="0" algn="ct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x-none" sz="18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Assess and receive feedback</a:t>
            </a:r>
            <a:endParaRPr sz="1800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marR="0" lvl="0" indent="0" algn="ctr" rtl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x-none" sz="180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Identify future actions necessary</a:t>
            </a:r>
            <a:endParaRPr sz="1800" dirty="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0" grpId="0" animBg="1"/>
      <p:bldP spid="192" grpId="0" animBg="1"/>
      <p:bldP spid="193" grpId="0"/>
      <p:bldP spid="196" grpId="0" animBg="1"/>
      <p:bldP spid="197" grpId="0"/>
      <p:bldP spid="200" grpId="0" animBg="1"/>
      <p:bldP spid="201" grpId="0"/>
      <p:bldP spid="204" grpId="0" animBg="1"/>
      <p:bldP spid="20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22"/>
          <p:cNvSpPr txBox="1">
            <a:spLocks noGrp="1"/>
          </p:cNvSpPr>
          <p:nvPr>
            <p:ph type="body" idx="1"/>
          </p:nvPr>
        </p:nvSpPr>
        <p:spPr>
          <a:xfrm>
            <a:off x="457200" y="649050"/>
            <a:ext cx="8485800" cy="8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914400" lvl="0" indent="0" algn="l" rtl="0">
              <a:spcBef>
                <a:spcPts val="1000"/>
              </a:spcBef>
              <a:spcAft>
                <a:spcPts val="0"/>
              </a:spcAft>
              <a:buSzPts val="2800"/>
              <a:buNone/>
            </a:pPr>
            <a:r>
              <a:rPr lang="x-none" sz="2800" b="1">
                <a:solidFill>
                  <a:srgbClr val="A65E11"/>
                </a:solidFill>
              </a:rPr>
              <a:t>Group Work - Instructions:</a:t>
            </a:r>
            <a:endParaRPr sz="2800" b="1">
              <a:solidFill>
                <a:srgbClr val="A65E11"/>
              </a:solidFill>
            </a:endParaRPr>
          </a:p>
        </p:txBody>
      </p:sp>
      <p:sp>
        <p:nvSpPr>
          <p:cNvPr id="211" name="Google Shape;211;p22"/>
          <p:cNvSpPr txBox="1"/>
          <p:nvPr/>
        </p:nvSpPr>
        <p:spPr>
          <a:xfrm>
            <a:off x="3498700" y="-909050"/>
            <a:ext cx="7400700" cy="8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2" name="Google Shape;212;p22"/>
          <p:cNvSpPr txBox="1"/>
          <p:nvPr/>
        </p:nvSpPr>
        <p:spPr>
          <a:xfrm>
            <a:off x="457200" y="1236750"/>
            <a:ext cx="8736300" cy="532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81000" algn="l" rtl="0">
              <a:spcBef>
                <a:spcPts val="1000"/>
              </a:spcBef>
              <a:spcAft>
                <a:spcPts val="0"/>
              </a:spcAft>
              <a:buClr>
                <a:srgbClr val="A65E11"/>
              </a:buClr>
              <a:buSzPts val="2400"/>
              <a:buFont typeface="Century Gothic"/>
              <a:buChar char="●"/>
            </a:pPr>
            <a:r>
              <a:rPr lang="x-none" sz="2400">
                <a:solidFill>
                  <a:srgbClr val="A65E1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 group of students with:</a:t>
            </a:r>
            <a:endParaRPr sz="2400">
              <a:solidFill>
                <a:srgbClr val="A65E1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lvl="0" indent="45720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x-none" sz="2400">
                <a:solidFill>
                  <a:srgbClr val="A65E1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Difficulties understanding information from written text.</a:t>
            </a:r>
            <a:endParaRPr sz="2000">
              <a:solidFill>
                <a:srgbClr val="A65E1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4572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x-none" sz="2400">
                <a:solidFill>
                  <a:srgbClr val="A65E1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Difficulties sequencing events in a written text.</a:t>
            </a:r>
            <a:endParaRPr sz="2000">
              <a:solidFill>
                <a:srgbClr val="A65E1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4572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x-none" sz="2400">
                <a:solidFill>
                  <a:srgbClr val="A65E1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Limited vocabulary. </a:t>
            </a:r>
            <a:endParaRPr sz="2400">
              <a:solidFill>
                <a:srgbClr val="FF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2400">
              <a:solidFill>
                <a:srgbClr val="FF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457200" lvl="0" indent="-381000" algn="l" rtl="0">
              <a:spcBef>
                <a:spcPts val="1000"/>
              </a:spcBef>
              <a:spcAft>
                <a:spcPts val="0"/>
              </a:spcAft>
              <a:buClr>
                <a:srgbClr val="FF0000"/>
              </a:buClr>
              <a:buSzPts val="2400"/>
              <a:buFont typeface="Century Gothic"/>
              <a:buChar char="●"/>
            </a:pPr>
            <a:r>
              <a:rPr lang="x-none" sz="2400" b="1">
                <a:solidFill>
                  <a:srgbClr val="FF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Lesson objective: Recognizing key-words.</a:t>
            </a:r>
            <a:endParaRPr sz="2400" b="1">
              <a:solidFill>
                <a:srgbClr val="FF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2400">
              <a:solidFill>
                <a:srgbClr val="FF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457200" lvl="0" indent="-381000" algn="l" rtl="0">
              <a:spcBef>
                <a:spcPts val="1000"/>
              </a:spcBef>
              <a:spcAft>
                <a:spcPts val="0"/>
              </a:spcAft>
              <a:buClr>
                <a:srgbClr val="A65E11"/>
              </a:buClr>
              <a:buSzPts val="2400"/>
              <a:buFont typeface="Century Gothic"/>
              <a:buChar char="●"/>
            </a:pPr>
            <a:r>
              <a:rPr lang="x-none" sz="2400">
                <a:solidFill>
                  <a:srgbClr val="A65E1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Each group will work on a different Maskit stage.</a:t>
            </a:r>
            <a:endParaRPr sz="2400">
              <a:solidFill>
                <a:srgbClr val="A65E1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457200" lvl="0" indent="0" algn="l" rtl="0">
              <a:spcBef>
                <a:spcPts val="1000"/>
              </a:spcBef>
              <a:spcAft>
                <a:spcPts val="0"/>
              </a:spcAft>
              <a:buNone/>
            </a:pPr>
            <a:endParaRPr sz="2400">
              <a:solidFill>
                <a:srgbClr val="A65E1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457200" lvl="0" indent="-381000" algn="l" rtl="0">
              <a:spcBef>
                <a:spcPts val="1000"/>
              </a:spcBef>
              <a:spcAft>
                <a:spcPts val="0"/>
              </a:spcAft>
              <a:buClr>
                <a:srgbClr val="A65E11"/>
              </a:buClr>
              <a:buSzPts val="2400"/>
              <a:buFont typeface="Century Gothic"/>
              <a:buChar char="●"/>
            </a:pPr>
            <a:r>
              <a:rPr lang="x-none" sz="2400">
                <a:solidFill>
                  <a:srgbClr val="A65E1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Post your work on</a:t>
            </a:r>
            <a:r>
              <a:rPr lang="x-none" sz="2400" u="sng">
                <a:solidFill>
                  <a:schemeClr val="hlink"/>
                </a:solidFill>
                <a:latin typeface="Century Gothic"/>
                <a:ea typeface="Century Gothic"/>
                <a:cs typeface="Century Gothic"/>
                <a:sym typeface="Century Gothic"/>
                <a:hlinkClick r:id="rId3"/>
              </a:rPr>
              <a:t> Padlet CODE</a:t>
            </a:r>
            <a:r>
              <a:rPr lang="x-none" sz="2400">
                <a:solidFill>
                  <a:srgbClr val="A65E1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# </a:t>
            </a:r>
            <a:endParaRPr sz="2400">
              <a:solidFill>
                <a:srgbClr val="A65E1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213" name="Google Shape;213;p2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033825" y="431775"/>
            <a:ext cx="1297950" cy="1297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9" name="Google Shape;219;p23"/>
          <p:cNvPicPr preferRelativeResize="0"/>
          <p:nvPr/>
        </p:nvPicPr>
        <p:blipFill rotWithShape="1">
          <a:blip r:embed="rId3">
            <a:alphaModFix/>
          </a:blip>
          <a:srcRect t="13822"/>
          <a:stretch/>
        </p:blipFill>
        <p:spPr>
          <a:xfrm>
            <a:off x="3241375" y="967625"/>
            <a:ext cx="5565650" cy="5660475"/>
          </a:xfrm>
          <a:prstGeom prst="rect">
            <a:avLst/>
          </a:prstGeom>
          <a:noFill/>
          <a:ln>
            <a:noFill/>
          </a:ln>
        </p:spPr>
      </p:pic>
      <p:sp>
        <p:nvSpPr>
          <p:cNvPr id="220" name="Google Shape;220;p23"/>
          <p:cNvSpPr txBox="1">
            <a:spLocks noGrp="1"/>
          </p:cNvSpPr>
          <p:nvPr>
            <p:ph type="body" idx="1"/>
          </p:nvPr>
        </p:nvSpPr>
        <p:spPr>
          <a:xfrm>
            <a:off x="501625" y="555625"/>
            <a:ext cx="8485800" cy="8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914400" lvl="0" indent="0" algn="l" rtl="0">
              <a:spcBef>
                <a:spcPts val="1000"/>
              </a:spcBef>
              <a:spcAft>
                <a:spcPts val="0"/>
              </a:spcAft>
              <a:buSzPts val="2800"/>
              <a:buNone/>
            </a:pPr>
            <a:r>
              <a:rPr lang="x-none" sz="2800" b="1">
                <a:solidFill>
                  <a:srgbClr val="A65E11"/>
                </a:solidFill>
              </a:rPr>
              <a:t>The text:</a:t>
            </a:r>
            <a:endParaRPr sz="2800" b="1">
              <a:solidFill>
                <a:srgbClr val="A65E1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24"/>
          <p:cNvSpPr/>
          <p:nvPr/>
        </p:nvSpPr>
        <p:spPr>
          <a:xfrm>
            <a:off x="971600" y="1052737"/>
            <a:ext cx="7273875" cy="4390802"/>
          </a:xfrm>
          <a:prstGeom prst="rect">
            <a:avLst/>
          </a:prstGeom>
        </p:spPr>
      </p:sp>
      <p:pic>
        <p:nvPicPr>
          <p:cNvPr id="226" name="Google Shape;226;p2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350217" y="2007054"/>
            <a:ext cx="7224406" cy="324035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עשן מתפתל">
  <a:themeElements>
    <a:clrScheme name="עשן מתפתל">
      <a:dk1>
        <a:srgbClr val="000000"/>
      </a:dk1>
      <a:lt1>
        <a:srgbClr val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220</Words>
  <Application>Microsoft Office PowerPoint</Application>
  <PresentationFormat>On-screen Show (4:3)</PresentationFormat>
  <Paragraphs>42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Century Gothic</vt:lpstr>
      <vt:lpstr>Calibri</vt:lpstr>
      <vt:lpstr>Noto Sans Symbols</vt:lpstr>
      <vt:lpstr>Arial</vt:lpstr>
      <vt:lpstr>עשן מתפתל</vt:lpstr>
      <vt:lpstr> Maskit Model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Maskit Model</dc:title>
  <dc:creator>sarah Yom Tov</dc:creator>
  <cp:lastModifiedBy>sarah Yom Tov</cp:lastModifiedBy>
  <cp:revision>2</cp:revision>
  <dcterms:modified xsi:type="dcterms:W3CDTF">2019-02-12T13:26:00Z</dcterms:modified>
</cp:coreProperties>
</file>